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1"/>
  </p:notesMasterIdLst>
  <p:handoutMasterIdLst>
    <p:handoutMasterId r:id="rId12"/>
  </p:handoutMasterIdLst>
  <p:sldIdLst>
    <p:sldId id="256" r:id="rId2"/>
    <p:sldId id="257" r:id="rId3"/>
    <p:sldId id="258" r:id="rId4"/>
    <p:sldId id="259" r:id="rId5"/>
    <p:sldId id="260" r:id="rId6"/>
    <p:sldId id="261" r:id="rId7"/>
    <p:sldId id="262" r:id="rId8"/>
    <p:sldId id="263" r:id="rId9"/>
    <p:sldId id="264" r:id="rId10"/>
  </p:sldIdLst>
  <p:sldSz cx="30275213" cy="4280376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CA0"/>
    <a:srgbClr val="0096D2"/>
    <a:srgbClr val="A0BEDC"/>
    <a:srgbClr val="EBEBE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Keine Formatvorlage, Tabellenraster">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06" autoAdjust="0"/>
    <p:restoredTop sz="93792" autoAdjust="0"/>
  </p:normalViewPr>
  <p:slideViewPr>
    <p:cSldViewPr snapToGrid="0">
      <p:cViewPr>
        <p:scale>
          <a:sx n="50" d="100"/>
          <a:sy n="50" d="100"/>
        </p:scale>
        <p:origin x="18" y="-8610"/>
      </p:cViewPr>
      <p:guideLst/>
    </p:cSldViewPr>
  </p:slideViewPr>
  <p:outlineViewPr>
    <p:cViewPr>
      <p:scale>
        <a:sx n="33" d="100"/>
        <a:sy n="33" d="100"/>
      </p:scale>
      <p:origin x="0" y="0"/>
    </p:cViewPr>
  </p:outlineViewPr>
  <p:notesTextViewPr>
    <p:cViewPr>
      <p:scale>
        <a:sx n="1" d="1"/>
        <a:sy n="1" d="1"/>
      </p:scale>
      <p:origin x="0" y="0"/>
    </p:cViewPr>
  </p:notesTextViewPr>
  <p:notesViewPr>
    <p:cSldViewPr snapToGrid="0">
      <p:cViewPr varScale="1">
        <p:scale>
          <a:sx n="87" d="100"/>
          <a:sy n="87" d="100"/>
        </p:scale>
        <p:origin x="3840"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a:extLst>
              <a:ext uri="{FF2B5EF4-FFF2-40B4-BE49-F238E27FC236}">
                <a16:creationId xmlns:a16="http://schemas.microsoft.com/office/drawing/2014/main" id="{CFC15F9A-258C-4335-B6C2-898695F9A1AF}"/>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de-DE"/>
          </a:p>
        </p:txBody>
      </p:sp>
      <p:sp>
        <p:nvSpPr>
          <p:cNvPr id="3" name="Datumsplatzhalter 2">
            <a:extLst>
              <a:ext uri="{FF2B5EF4-FFF2-40B4-BE49-F238E27FC236}">
                <a16:creationId xmlns:a16="http://schemas.microsoft.com/office/drawing/2014/main" id="{B94DDC2D-5DE7-4CE9-91B9-D8A048115DC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92B7E4E3-665D-4259-9FD1-983EE819D7DD}" type="datetimeFigureOut">
              <a:rPr lang="de-DE" smtClean="0"/>
              <a:t>04.09.2023</a:t>
            </a:fld>
            <a:endParaRPr lang="de-DE"/>
          </a:p>
        </p:txBody>
      </p:sp>
      <p:sp>
        <p:nvSpPr>
          <p:cNvPr id="4" name="Fußzeilenplatzhalter 3">
            <a:extLst>
              <a:ext uri="{FF2B5EF4-FFF2-40B4-BE49-F238E27FC236}">
                <a16:creationId xmlns:a16="http://schemas.microsoft.com/office/drawing/2014/main" id="{952255DC-81C3-459E-8BE5-05CD250D401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de-DE"/>
          </a:p>
        </p:txBody>
      </p:sp>
      <p:sp>
        <p:nvSpPr>
          <p:cNvPr id="5" name="Foliennummernplatzhalter 4">
            <a:extLst>
              <a:ext uri="{FF2B5EF4-FFF2-40B4-BE49-F238E27FC236}">
                <a16:creationId xmlns:a16="http://schemas.microsoft.com/office/drawing/2014/main" id="{E2E6BA2D-9EB6-471C-B0C8-F3A1DF36DFF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E8A05FEE-7CEC-4E8E-9220-39F32B3806BC}" type="slidenum">
              <a:rPr lang="de-DE" smtClean="0"/>
              <a:t>‹Nr.›</a:t>
            </a:fld>
            <a:endParaRPr lang="de-DE"/>
          </a:p>
        </p:txBody>
      </p:sp>
    </p:spTree>
    <p:extLst>
      <p:ext uri="{BB962C8B-B14F-4D97-AF65-F5344CB8AC3E}">
        <p14:creationId xmlns:p14="http://schemas.microsoft.com/office/powerpoint/2010/main" val="259394457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86125FD-8630-468E-A3A7-8085EC8E07FB}" type="datetimeFigureOut">
              <a:rPr lang="de-DE" smtClean="0"/>
              <a:t>04.09.2023</a:t>
            </a:fld>
            <a:endParaRPr lang="de-DE"/>
          </a:p>
        </p:txBody>
      </p:sp>
      <p:sp>
        <p:nvSpPr>
          <p:cNvPr id="4" name="Folienbildplatzhalter 3"/>
          <p:cNvSpPr>
            <a:spLocks noGrp="1" noRot="1" noChangeAspect="1"/>
          </p:cNvSpPr>
          <p:nvPr>
            <p:ph type="sldImg" idx="2"/>
          </p:nvPr>
        </p:nvSpPr>
        <p:spPr>
          <a:xfrm>
            <a:off x="2338388" y="1143000"/>
            <a:ext cx="2181225" cy="3086100"/>
          </a:xfrm>
          <a:prstGeom prst="rect">
            <a:avLst/>
          </a:prstGeom>
          <a:noFill/>
          <a:ln w="12700">
            <a:solidFill>
              <a:prstClr val="black"/>
            </a:solidFill>
          </a:ln>
        </p:spPr>
        <p:txBody>
          <a:bodyPr vert="horz" lIns="91440" tIns="45720" rIns="91440" bIns="45720" rtlCol="0" anchor="ctr"/>
          <a:lstStyle/>
          <a:p>
            <a:endParaRPr lang="de-DE"/>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de-DE"/>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EA21FB1-59C5-42B1-8B53-F2E41FC04927}" type="slidenum">
              <a:rPr lang="de-DE" smtClean="0"/>
              <a:t>‹Nr.›</a:t>
            </a:fld>
            <a:endParaRPr lang="de-DE"/>
          </a:p>
        </p:txBody>
      </p:sp>
    </p:spTree>
    <p:extLst>
      <p:ext uri="{BB962C8B-B14F-4D97-AF65-F5344CB8AC3E}">
        <p14:creationId xmlns:p14="http://schemas.microsoft.com/office/powerpoint/2010/main" val="40338802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jpg"/><Relationship Id="rId7" Type="http://schemas.openxmlformats.org/officeDocument/2006/relationships/image" Target="../media/image7.svg"/><Relationship Id="rId2" Type="http://schemas.openxmlformats.org/officeDocument/2006/relationships/image" Target="../media/image2.jp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Anleitung_Seite1">
    <p:spTree>
      <p:nvGrpSpPr>
        <p:cNvPr id="1" name=""/>
        <p:cNvGrpSpPr/>
        <p:nvPr/>
      </p:nvGrpSpPr>
      <p:grpSpPr>
        <a:xfrm>
          <a:off x="0" y="0"/>
          <a:ext cx="0" cy="0"/>
          <a:chOff x="0" y="0"/>
          <a:chExt cx="0" cy="0"/>
        </a:xfrm>
      </p:grpSpPr>
      <p:sp>
        <p:nvSpPr>
          <p:cNvPr id="2" name="Textfeld 1">
            <a:extLst>
              <a:ext uri="{FF2B5EF4-FFF2-40B4-BE49-F238E27FC236}">
                <a16:creationId xmlns:a16="http://schemas.microsoft.com/office/drawing/2014/main" id="{1B37A8C8-7881-4CD2-990A-3A380AA18DB6}"/>
              </a:ext>
            </a:extLst>
          </p:cNvPr>
          <p:cNvSpPr txBox="1"/>
          <p:nvPr userDrawn="1"/>
        </p:nvSpPr>
        <p:spPr>
          <a:xfrm>
            <a:off x="1452086" y="13045440"/>
            <a:ext cx="27371040" cy="8328498"/>
          </a:xfrm>
          <a:prstGeom prst="rect">
            <a:avLst/>
          </a:prstGeom>
          <a:noFill/>
        </p:spPr>
        <p:txBody>
          <a:bodyPr wrap="square" rtlCol="0">
            <a:spAutoFit/>
          </a:bodyPr>
          <a:lstStyle/>
          <a:p>
            <a:pPr algn="just">
              <a:lnSpc>
                <a:spcPct val="150000"/>
              </a:lnSpc>
            </a:pPr>
            <a:r>
              <a:rPr lang="de-DE" sz="3000" b="1" kern="1200" dirty="0">
                <a:solidFill>
                  <a:schemeClr val="tx1"/>
                </a:solidFill>
                <a:latin typeface="Open Sans" panose="020B0606030504020204" pitchFamily="34" charset="0"/>
                <a:ea typeface="Open Sans" panose="020B0606030504020204" pitchFamily="34" charset="0"/>
                <a:cs typeface="Open Sans" panose="020B0606030504020204" pitchFamily="34" charset="0"/>
              </a:rPr>
              <a:t>Als eine der letzten Aufgaben steht nun noch die Erstellung des Masterposters an, welches im A0 – Format erstellt werden soll. Dies ist für wissenschaftliche Poster, wie sie auf </a:t>
            </a:r>
            <a:r>
              <a:rPr lang="de-DE" sz="3000" b="1" kern="1200" dirty="0" err="1">
                <a:solidFill>
                  <a:schemeClr val="tx1"/>
                </a:solidFill>
                <a:latin typeface="Open Sans" panose="020B0606030504020204" pitchFamily="34" charset="0"/>
                <a:ea typeface="Open Sans" panose="020B0606030504020204" pitchFamily="34" charset="0"/>
                <a:cs typeface="Open Sans" panose="020B0606030504020204" pitchFamily="34" charset="0"/>
              </a:rPr>
              <a:t>Postersessions</a:t>
            </a:r>
            <a:r>
              <a:rPr lang="de-DE" sz="3000" b="1" kern="1200" dirty="0">
                <a:solidFill>
                  <a:schemeClr val="tx1"/>
                </a:solidFill>
                <a:latin typeface="Open Sans" panose="020B0606030504020204" pitchFamily="34" charset="0"/>
                <a:ea typeface="Open Sans" panose="020B0606030504020204" pitchFamily="34" charset="0"/>
                <a:cs typeface="Open Sans" panose="020B0606030504020204" pitchFamily="34" charset="0"/>
              </a:rPr>
              <a:t> etc. ausgestellt werden üblich. Um Ihnen die Gestaltung und Umsetzung zu erleichtern, finden Sie in dieser Präsentation Mustervorlagen und entsprechende Erläuterungen. Nehmen Sie sich bitte die Zeit, die folgenden einführenden Punkte aufmerksam durchzulesen, damit Ihr Poster nach seiner Fertigstellung alle Bewertungskriterien erfüllt.</a:t>
            </a:r>
          </a:p>
          <a:p>
            <a:pPr algn="just">
              <a:lnSpc>
                <a:spcPct val="150000"/>
              </a:lnSpc>
            </a:pPr>
            <a:r>
              <a:rPr lang="de-DE" sz="3000" b="0" kern="1200" dirty="0">
                <a:solidFill>
                  <a:schemeClr val="tx1"/>
                </a:solidFill>
                <a:latin typeface="Open Sans" panose="020B0606030504020204" pitchFamily="34" charset="0"/>
                <a:ea typeface="Open Sans" panose="020B0606030504020204" pitchFamily="34" charset="0"/>
                <a:cs typeface="Open Sans" panose="020B0606030504020204" pitchFamily="34" charset="0"/>
              </a:rPr>
              <a:t>Mit der Verpflichtung der Absolvent*innen zur Erstellung eines Masterposters verfolgt das Department F&amp;F zwei wesentliche Zielsetzungen: </a:t>
            </a:r>
          </a:p>
          <a:p>
            <a:pPr algn="just">
              <a:lnSpc>
                <a:spcPct val="150000"/>
              </a:lnSpc>
            </a:pPr>
            <a:r>
              <a:rPr lang="de-DE" sz="3000" b="0" kern="1200" dirty="0">
                <a:solidFill>
                  <a:schemeClr val="tx1"/>
                </a:solidFill>
                <a:latin typeface="Open Sans" panose="020B0606030504020204" pitchFamily="34" charset="0"/>
                <a:ea typeface="Open Sans" panose="020B0606030504020204" pitchFamily="34" charset="0"/>
                <a:cs typeface="Open Sans" panose="020B0606030504020204" pitchFamily="34" charset="0"/>
              </a:rPr>
              <a:t>Einerseits soll speziell vor dem Hintergrund des angestrebten Abschlusses „Master </a:t>
            </a:r>
            <a:r>
              <a:rPr lang="de-DE" sz="3000" b="0" kern="1200" dirty="0" err="1">
                <a:solidFill>
                  <a:schemeClr val="tx1"/>
                </a:solidFill>
                <a:latin typeface="Open Sans" panose="020B0606030504020204" pitchFamily="34" charset="0"/>
                <a:ea typeface="Open Sans" panose="020B0606030504020204" pitchFamily="34" charset="0"/>
                <a:cs typeface="Open Sans" panose="020B0606030504020204" pitchFamily="34" charset="0"/>
              </a:rPr>
              <a:t>of</a:t>
            </a:r>
            <a:r>
              <a:rPr lang="de-DE" sz="3000" b="0" kern="1200" dirty="0">
                <a:solidFill>
                  <a:schemeClr val="tx1"/>
                </a:solidFill>
                <a:latin typeface="Open Sans" panose="020B0606030504020204" pitchFamily="34" charset="0"/>
                <a:ea typeface="Open Sans" panose="020B0606030504020204" pitchFamily="34" charset="0"/>
                <a:cs typeface="Open Sans" panose="020B0606030504020204" pitchFamily="34" charset="0"/>
              </a:rPr>
              <a:t> </a:t>
            </a:r>
            <a:r>
              <a:rPr lang="de-DE" sz="3000" b="0" kern="1200" dirty="0" err="1">
                <a:solidFill>
                  <a:schemeClr val="tx1"/>
                </a:solidFill>
                <a:latin typeface="Open Sans" panose="020B0606030504020204" pitchFamily="34" charset="0"/>
                <a:ea typeface="Open Sans" panose="020B0606030504020204" pitchFamily="34" charset="0"/>
                <a:cs typeface="Open Sans" panose="020B0606030504020204" pitchFamily="34" charset="0"/>
              </a:rPr>
              <a:t>Sciene</a:t>
            </a:r>
            <a:r>
              <a:rPr lang="de-DE" sz="3000" b="0" kern="1200" dirty="0">
                <a:solidFill>
                  <a:schemeClr val="tx1"/>
                </a:solidFill>
                <a:latin typeface="Open Sans" panose="020B0606030504020204" pitchFamily="34" charset="0"/>
                <a:ea typeface="Open Sans" panose="020B0606030504020204" pitchFamily="34" charset="0"/>
                <a:cs typeface="Open Sans" panose="020B0606030504020204" pitchFamily="34" charset="0"/>
              </a:rPr>
              <a:t>“ die Erstellung eines solchen wissenschaftlichen Posters geübt werden. Andererseits sollen die Poster im Rahmen der Öffentlichkeitsarbeit der HAW Hamburg genutzt werden können. </a:t>
            </a:r>
          </a:p>
          <a:p>
            <a:pPr algn="just">
              <a:lnSpc>
                <a:spcPct val="150000"/>
              </a:lnSpc>
            </a:pPr>
            <a:r>
              <a:rPr lang="de-DE" sz="3000" b="0" kern="1200" dirty="0">
                <a:solidFill>
                  <a:schemeClr val="tx1"/>
                </a:solidFill>
                <a:latin typeface="Open Sans" panose="020B0606030504020204" pitchFamily="34" charset="0"/>
                <a:ea typeface="Open Sans" panose="020B0606030504020204" pitchFamily="34" charset="0"/>
                <a:cs typeface="Open Sans" panose="020B0606030504020204" pitchFamily="34" charset="0"/>
              </a:rPr>
              <a:t>Im .</a:t>
            </a:r>
            <a:r>
              <a:rPr lang="de-DE" sz="3000" b="0" kern="1200" dirty="0" err="1">
                <a:solidFill>
                  <a:schemeClr val="tx1"/>
                </a:solidFill>
                <a:latin typeface="Open Sans" panose="020B0606030504020204" pitchFamily="34" charset="0"/>
                <a:ea typeface="Open Sans" panose="020B0606030504020204" pitchFamily="34" charset="0"/>
                <a:cs typeface="Open Sans" panose="020B0606030504020204" pitchFamily="34" charset="0"/>
              </a:rPr>
              <a:t>zip</a:t>
            </a:r>
            <a:r>
              <a:rPr lang="de-DE" sz="3000" b="0" kern="1200" dirty="0">
                <a:solidFill>
                  <a:schemeClr val="tx1"/>
                </a:solidFill>
                <a:latin typeface="Open Sans" panose="020B0606030504020204" pitchFamily="34" charset="0"/>
                <a:ea typeface="Open Sans" panose="020B0606030504020204" pitchFamily="34" charset="0"/>
                <a:cs typeface="Open Sans" panose="020B0606030504020204" pitchFamily="34" charset="0"/>
              </a:rPr>
              <a:t>-Ordner, den Sie sich bereits von der HAW-Website heruntergeladen haben, befindet sich daher ein Formular, mit dem Sie und ggf. Ihr/e industrielle/r Betreuer*in Ihr Poster für diese Nutzung freigeben. Bitte geben Sie das von Ihnen und Ihrem / Ihrer industriellen/r Betreuer*in unterschriebene Formular („Freigabe des im Rahmen der Masterarbeit erstellten wissenschaftlichen Posters“) zusammen mit dem erstellten Poster in digitaler Form auf der CD ab. Wenn Sie dieses Formular nicht unterschreiben, hat dies keine Auswirkungen auf die Bewertung des Posters. Die Erstellung des Posters ist dennoch durchzuführen.</a:t>
            </a:r>
          </a:p>
        </p:txBody>
      </p:sp>
      <p:sp>
        <p:nvSpPr>
          <p:cNvPr id="3" name="Textfeld 2">
            <a:extLst>
              <a:ext uri="{FF2B5EF4-FFF2-40B4-BE49-F238E27FC236}">
                <a16:creationId xmlns:a16="http://schemas.microsoft.com/office/drawing/2014/main" id="{7CAE0334-B0C5-419E-A1EF-F1C149D1D231}"/>
              </a:ext>
            </a:extLst>
          </p:cNvPr>
          <p:cNvSpPr txBox="1"/>
          <p:nvPr userDrawn="1"/>
        </p:nvSpPr>
        <p:spPr>
          <a:xfrm>
            <a:off x="1452086" y="21939761"/>
            <a:ext cx="27371040" cy="5789342"/>
          </a:xfrm>
          <a:prstGeom prst="rect">
            <a:avLst/>
          </a:prstGeom>
          <a:noFill/>
        </p:spPr>
        <p:txBody>
          <a:bodyPr wrap="square" rtlCol="0">
            <a:spAutoFit/>
          </a:bodyPr>
          <a:lstStyle/>
          <a:p>
            <a:pPr algn="just">
              <a:lnSpc>
                <a:spcPct val="150000"/>
              </a:lnSpc>
            </a:pPr>
            <a:r>
              <a:rPr lang="de-DE" sz="4000" b="1" kern="1200" dirty="0">
                <a:solidFill>
                  <a:srgbClr val="003CA0"/>
                </a:solidFill>
                <a:latin typeface="Open Sans" panose="020B0606030504020204" pitchFamily="34" charset="0"/>
                <a:ea typeface="Open Sans" panose="020B0606030504020204" pitchFamily="34" charset="0"/>
                <a:cs typeface="Open Sans" panose="020B0606030504020204" pitchFamily="34" charset="0"/>
              </a:rPr>
              <a:t>MASTERPOSTER ZU ARBEITEN, DIE EINER GEHEIMHALTUNGSERKLÄRUNG UNTERLIEGEN</a:t>
            </a:r>
          </a:p>
          <a:p>
            <a:pPr algn="just">
              <a:lnSpc>
                <a:spcPct val="150000"/>
              </a:lnSpc>
            </a:pPr>
            <a:r>
              <a:rPr lang="de-DE" sz="3000" b="0" kern="1200" dirty="0">
                <a:solidFill>
                  <a:schemeClr val="tx1"/>
                </a:solidFill>
                <a:latin typeface="Open Sans" panose="020B0606030504020204" pitchFamily="34" charset="0"/>
                <a:ea typeface="Open Sans" panose="020B0606030504020204" pitchFamily="34" charset="0"/>
                <a:cs typeface="Open Sans" panose="020B0606030504020204" pitchFamily="34" charset="0"/>
              </a:rPr>
              <a:t>Auch für solche Arbeiten, die einer Geheimhaltungserklärung unterliegen, ist ein im Rahmen der Öffentlichkeitsarbeit der HAW Hamburg nutzbares Masterposter zu erstellen. Der Inhalt des Posters sollte daher entsprechend ausgewählt werden. Einige Anregungen zur Vermeidung von Konflikten mit den Interessen des beteiligten Industrieunternehmens wären z.B.:</a:t>
            </a:r>
          </a:p>
          <a:p>
            <a:pPr marL="457200" lvl="0" indent="-457200" algn="just">
              <a:lnSpc>
                <a:spcPct val="150000"/>
              </a:lnSpc>
              <a:buFont typeface="Arial" panose="020B0604020202020204" pitchFamily="34" charset="0"/>
              <a:buChar char="•"/>
            </a:pPr>
            <a:r>
              <a:rPr lang="de-DE" sz="3000" b="0" kern="1200" dirty="0">
                <a:solidFill>
                  <a:schemeClr val="tx1"/>
                </a:solidFill>
                <a:latin typeface="Open Sans" panose="020B0606030504020204" pitchFamily="34" charset="0"/>
                <a:ea typeface="Open Sans" panose="020B0606030504020204" pitchFamily="34" charset="0"/>
                <a:cs typeface="Open Sans" panose="020B0606030504020204" pitchFamily="34" charset="0"/>
              </a:rPr>
              <a:t>Herausgreifen eines in sich abgeschlossenen (wissenschaftlichen) Themenkomplexes, der nicht der Geheimhaltung unterliegt</a:t>
            </a:r>
          </a:p>
          <a:p>
            <a:pPr marL="457200" lvl="0" indent="-457200" algn="just">
              <a:lnSpc>
                <a:spcPct val="150000"/>
              </a:lnSpc>
              <a:buFont typeface="Arial" panose="020B0604020202020204" pitchFamily="34" charset="0"/>
              <a:buChar char="•"/>
            </a:pPr>
            <a:r>
              <a:rPr lang="de-DE" sz="3000" b="0" kern="1200" dirty="0">
                <a:solidFill>
                  <a:schemeClr val="tx1"/>
                </a:solidFill>
                <a:latin typeface="Open Sans" panose="020B0606030504020204" pitchFamily="34" charset="0"/>
                <a:ea typeface="Open Sans" panose="020B0606030504020204" pitchFamily="34" charset="0"/>
                <a:cs typeface="Open Sans" panose="020B0606030504020204" pitchFamily="34" charset="0"/>
              </a:rPr>
              <a:t>Modifikation von Diagrammachsen (z.B. ausschließlich rein qualitative Darstellung der </a:t>
            </a:r>
            <a:r>
              <a:rPr lang="de-DE" sz="3000" b="0" kern="1200" dirty="0" err="1">
                <a:solidFill>
                  <a:schemeClr val="tx1"/>
                </a:solidFill>
                <a:latin typeface="Open Sans" panose="020B0606030504020204" pitchFamily="34" charset="0"/>
                <a:ea typeface="Open Sans" panose="020B0606030504020204" pitchFamily="34" charset="0"/>
                <a:cs typeface="Open Sans" panose="020B0606030504020204" pitchFamily="34" charset="0"/>
              </a:rPr>
              <a:t>Graphenverläufe</a:t>
            </a:r>
            <a:r>
              <a:rPr lang="de-DE" sz="3000" b="0" kern="1200" dirty="0">
                <a:solidFill>
                  <a:schemeClr val="tx1"/>
                </a:solidFill>
                <a:latin typeface="Open Sans" panose="020B0606030504020204" pitchFamily="34" charset="0"/>
                <a:ea typeface="Open Sans" panose="020B0606030504020204" pitchFamily="34" charset="0"/>
                <a:cs typeface="Open Sans" panose="020B0606030504020204" pitchFamily="34" charset="0"/>
              </a:rPr>
              <a:t>)</a:t>
            </a:r>
          </a:p>
          <a:p>
            <a:pPr marL="457200" lvl="0" indent="-457200" algn="just">
              <a:lnSpc>
                <a:spcPct val="150000"/>
              </a:lnSpc>
              <a:buFont typeface="Arial" panose="020B0604020202020204" pitchFamily="34" charset="0"/>
              <a:buChar char="•"/>
            </a:pPr>
            <a:r>
              <a:rPr lang="de-DE" sz="3000" b="0" kern="1200" dirty="0">
                <a:solidFill>
                  <a:schemeClr val="tx1"/>
                </a:solidFill>
                <a:latin typeface="Open Sans" panose="020B0606030504020204" pitchFamily="34" charset="0"/>
                <a:ea typeface="Open Sans" panose="020B0606030504020204" pitchFamily="34" charset="0"/>
                <a:cs typeface="Open Sans" panose="020B0606030504020204" pitchFamily="34" charset="0"/>
              </a:rPr>
              <a:t>Darstellung der wissenschaftlichen Methoden, die als Grundlage für die Arbeit dienten</a:t>
            </a:r>
          </a:p>
          <a:p>
            <a:pPr algn="just">
              <a:lnSpc>
                <a:spcPct val="150000"/>
              </a:lnSpc>
            </a:pPr>
            <a:r>
              <a:rPr lang="de-DE" sz="3000" b="0" kern="1200" dirty="0">
                <a:solidFill>
                  <a:schemeClr val="tx1"/>
                </a:solidFill>
                <a:latin typeface="Open Sans" panose="020B0606030504020204" pitchFamily="34" charset="0"/>
                <a:ea typeface="Open Sans" panose="020B0606030504020204" pitchFamily="34" charset="0"/>
                <a:cs typeface="Open Sans" panose="020B0606030504020204" pitchFamily="34" charset="0"/>
              </a:rPr>
              <a:t>Die Auswahl der Inhalte des Posters sollte unbedingt in Absprache mit Ihrem / Ihrer Betreuer*in erfolgen.</a:t>
            </a:r>
          </a:p>
        </p:txBody>
      </p:sp>
      <p:sp>
        <p:nvSpPr>
          <p:cNvPr id="4" name="Textplatzhalter 15">
            <a:extLst>
              <a:ext uri="{FF2B5EF4-FFF2-40B4-BE49-F238E27FC236}">
                <a16:creationId xmlns:a16="http://schemas.microsoft.com/office/drawing/2014/main" id="{372D6733-6C1C-4CA0-88D7-5AB792115ADE}"/>
              </a:ext>
            </a:extLst>
          </p:cNvPr>
          <p:cNvSpPr txBox="1">
            <a:spLocks/>
          </p:cNvSpPr>
          <p:nvPr userDrawn="1"/>
        </p:nvSpPr>
        <p:spPr>
          <a:xfrm>
            <a:off x="1066797" y="9318456"/>
            <a:ext cx="28101925" cy="2451904"/>
          </a:xfrm>
          <a:prstGeom prst="rect">
            <a:avLst/>
          </a:prstGeom>
        </p:spPr>
        <p:txBody>
          <a:bodyPr anchor="ctr">
            <a:noAutofit/>
          </a:bodyPr>
          <a:lstStyle>
            <a:lvl1pPr marL="0" indent="0" algn="l" defTabSz="3027487" rtl="0" eaLnBrk="1" latinLnBrk="0" hangingPunct="1">
              <a:lnSpc>
                <a:spcPct val="90000"/>
              </a:lnSpc>
              <a:spcBef>
                <a:spcPts val="3311"/>
              </a:spcBef>
              <a:buFont typeface="Arial" panose="020B0604020202020204" pitchFamily="34" charset="0"/>
              <a:buNone/>
              <a:defRPr sz="5000" kern="1200">
                <a:solidFill>
                  <a:srgbClr val="003CA0"/>
                </a:solidFill>
                <a:latin typeface="Martel Heavy" panose="00000A00000000000000" pitchFamily="2" charset="0"/>
                <a:ea typeface="+mn-ea"/>
                <a:cs typeface="Martel Heavy" panose="00000A00000000000000" pitchFamily="2" charset="0"/>
              </a:defRPr>
            </a:lvl1pPr>
            <a:lvl2pPr marL="2270615" indent="-756872" algn="l" defTabSz="3027487" rtl="0" eaLnBrk="1" latinLnBrk="0" hangingPunct="1">
              <a:lnSpc>
                <a:spcPct val="90000"/>
              </a:lnSpc>
              <a:spcBef>
                <a:spcPts val="1655"/>
              </a:spcBef>
              <a:buFont typeface="Arial" panose="020B0604020202020204" pitchFamily="34" charset="0"/>
              <a:buChar char="•"/>
              <a:defRPr sz="7946" kern="1200">
                <a:solidFill>
                  <a:srgbClr val="003CA0"/>
                </a:solidFill>
                <a:latin typeface="Martel Heavy" panose="00000A00000000000000" pitchFamily="2" charset="0"/>
                <a:ea typeface="+mn-ea"/>
                <a:cs typeface="Martel Heavy" panose="00000A00000000000000" pitchFamily="2" charset="0"/>
              </a:defRPr>
            </a:lvl2pPr>
            <a:lvl3pPr marL="3784359" indent="-756872" algn="l" defTabSz="3027487" rtl="0" eaLnBrk="1" latinLnBrk="0" hangingPunct="1">
              <a:lnSpc>
                <a:spcPct val="90000"/>
              </a:lnSpc>
              <a:spcBef>
                <a:spcPts val="1655"/>
              </a:spcBef>
              <a:buFont typeface="Arial" panose="020B0604020202020204" pitchFamily="34" charset="0"/>
              <a:buChar char="•"/>
              <a:defRPr sz="6622" kern="1200">
                <a:solidFill>
                  <a:srgbClr val="003CA0"/>
                </a:solidFill>
                <a:latin typeface="Martel Heavy" panose="00000A00000000000000" pitchFamily="2" charset="0"/>
                <a:ea typeface="+mn-ea"/>
                <a:cs typeface="Martel Heavy" panose="00000A00000000000000" pitchFamily="2" charset="0"/>
              </a:defRPr>
            </a:lvl3pPr>
            <a:lvl4pPr marL="5298102" indent="-756872" algn="l" defTabSz="3027487" rtl="0" eaLnBrk="1" latinLnBrk="0" hangingPunct="1">
              <a:lnSpc>
                <a:spcPct val="90000"/>
              </a:lnSpc>
              <a:spcBef>
                <a:spcPts val="1655"/>
              </a:spcBef>
              <a:buFont typeface="Arial" panose="020B0604020202020204" pitchFamily="34" charset="0"/>
              <a:buChar char="•"/>
              <a:defRPr sz="5960" kern="1200">
                <a:solidFill>
                  <a:srgbClr val="003CA0"/>
                </a:solidFill>
                <a:latin typeface="Martel Heavy" panose="00000A00000000000000" pitchFamily="2" charset="0"/>
                <a:ea typeface="+mn-ea"/>
                <a:cs typeface="Martel Heavy" panose="00000A00000000000000" pitchFamily="2" charset="0"/>
              </a:defRPr>
            </a:lvl4pPr>
            <a:lvl5pPr marL="6811846" indent="-756872" algn="l" defTabSz="3027487" rtl="0" eaLnBrk="1" latinLnBrk="0" hangingPunct="1">
              <a:lnSpc>
                <a:spcPct val="90000"/>
              </a:lnSpc>
              <a:spcBef>
                <a:spcPts val="1655"/>
              </a:spcBef>
              <a:buFont typeface="Arial" panose="020B0604020202020204" pitchFamily="34" charset="0"/>
              <a:buChar char="•"/>
              <a:defRPr sz="5960" kern="1200">
                <a:solidFill>
                  <a:srgbClr val="003CA0"/>
                </a:solidFill>
                <a:latin typeface="Martel Heavy" panose="00000A00000000000000" pitchFamily="2" charset="0"/>
                <a:ea typeface="+mn-ea"/>
                <a:cs typeface="Martel Heavy" panose="00000A00000000000000" pitchFamily="2" charset="0"/>
              </a:defRPr>
            </a:lvl5pPr>
            <a:lvl6pPr marL="8325589"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6pPr>
            <a:lvl7pPr marL="9839333"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7pPr>
            <a:lvl8pPr marL="11353076"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8pPr>
            <a:lvl9pPr marL="12866820"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9pPr>
          </a:lstStyle>
          <a:p>
            <a:pPr algn="just">
              <a:lnSpc>
                <a:spcPct val="100000"/>
              </a:lnSpc>
            </a:pPr>
            <a:r>
              <a:rPr lang="de-DE" sz="5400" b="1" kern="1200" dirty="0">
                <a:solidFill>
                  <a:srgbClr val="0096D2"/>
                </a:solidFill>
                <a:latin typeface="Martel Heavy" panose="00000A00000000000000" pitchFamily="2" charset="0"/>
                <a:ea typeface="Open Sans" panose="020B0606030504020204" pitchFamily="34" charset="0"/>
                <a:cs typeface="Martel Heavy" panose="00000A00000000000000" pitchFamily="2" charset="0"/>
              </a:rPr>
              <a:t>Herzlichen Glückwunsch, Sie befinden sich auf der Zielgeraden zu Ihrem Masterabschluss an der HAW Hamburg!</a:t>
            </a:r>
          </a:p>
        </p:txBody>
      </p:sp>
      <p:sp>
        <p:nvSpPr>
          <p:cNvPr id="5" name="Textplatzhalter 17">
            <a:extLst>
              <a:ext uri="{FF2B5EF4-FFF2-40B4-BE49-F238E27FC236}">
                <a16:creationId xmlns:a16="http://schemas.microsoft.com/office/drawing/2014/main" id="{2D2D8216-EBF6-4A41-9DCB-F5EB5435268D}"/>
              </a:ext>
            </a:extLst>
          </p:cNvPr>
          <p:cNvSpPr txBox="1">
            <a:spLocks/>
          </p:cNvSpPr>
          <p:nvPr userDrawn="1"/>
        </p:nvSpPr>
        <p:spPr>
          <a:xfrm>
            <a:off x="1066798" y="6200649"/>
            <a:ext cx="28101925" cy="2356294"/>
          </a:xfrm>
          <a:prstGeom prst="rect">
            <a:avLst/>
          </a:prstGeom>
        </p:spPr>
        <p:txBody>
          <a:bodyPr anchor="ctr">
            <a:normAutofit/>
          </a:bodyPr>
          <a:lstStyle>
            <a:lvl1pPr marL="0" indent="0" algn="l" defTabSz="3027487" rtl="0" eaLnBrk="1" latinLnBrk="0" hangingPunct="1">
              <a:lnSpc>
                <a:spcPct val="90000"/>
              </a:lnSpc>
              <a:spcBef>
                <a:spcPts val="3311"/>
              </a:spcBef>
              <a:buFont typeface="Arial" panose="020B0604020202020204" pitchFamily="34" charset="0"/>
              <a:buNone/>
              <a:defRPr sz="9000" b="1" kern="1200">
                <a:solidFill>
                  <a:srgbClr val="003CA0"/>
                </a:solidFill>
                <a:latin typeface="Martel Heavy" panose="00000A00000000000000" pitchFamily="2" charset="0"/>
                <a:ea typeface="+mn-ea"/>
                <a:cs typeface="Martel Heavy" panose="00000A00000000000000" pitchFamily="2" charset="0"/>
              </a:defRPr>
            </a:lvl1pPr>
            <a:lvl2pPr marL="2270615" indent="-756872" algn="l" defTabSz="3027487" rtl="0" eaLnBrk="1" latinLnBrk="0" hangingPunct="1">
              <a:lnSpc>
                <a:spcPct val="90000"/>
              </a:lnSpc>
              <a:spcBef>
                <a:spcPts val="1655"/>
              </a:spcBef>
              <a:buFont typeface="Arial" panose="020B0604020202020204" pitchFamily="34" charset="0"/>
              <a:buChar char="•"/>
              <a:defRPr sz="7946" kern="1200">
                <a:solidFill>
                  <a:schemeClr val="tx1"/>
                </a:solidFill>
                <a:latin typeface="+mn-lt"/>
                <a:ea typeface="+mn-ea"/>
                <a:cs typeface="+mn-cs"/>
              </a:defRPr>
            </a:lvl2pPr>
            <a:lvl3pPr marL="3784359" indent="-756872" algn="l" defTabSz="3027487" rtl="0" eaLnBrk="1" latinLnBrk="0" hangingPunct="1">
              <a:lnSpc>
                <a:spcPct val="90000"/>
              </a:lnSpc>
              <a:spcBef>
                <a:spcPts val="1655"/>
              </a:spcBef>
              <a:buFont typeface="Arial" panose="020B0604020202020204" pitchFamily="34" charset="0"/>
              <a:buChar char="•"/>
              <a:defRPr sz="6622" kern="1200">
                <a:solidFill>
                  <a:schemeClr val="tx1"/>
                </a:solidFill>
                <a:latin typeface="+mn-lt"/>
                <a:ea typeface="+mn-ea"/>
                <a:cs typeface="+mn-cs"/>
              </a:defRPr>
            </a:lvl3pPr>
            <a:lvl4pPr marL="5298102"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4pPr>
            <a:lvl5pPr marL="6811846"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5pPr>
            <a:lvl6pPr marL="8325589"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6pPr>
            <a:lvl7pPr marL="9839333"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7pPr>
            <a:lvl8pPr marL="11353076"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8pPr>
            <a:lvl9pPr marL="12866820"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9pPr>
          </a:lstStyle>
          <a:p>
            <a:r>
              <a:rPr lang="de-DE" sz="9000" dirty="0">
                <a:solidFill>
                  <a:srgbClr val="003CA0"/>
                </a:solidFill>
                <a:latin typeface="Martel Heavy" panose="00000A00000000000000" pitchFamily="2" charset="0"/>
                <a:cs typeface="Martel Heavy" panose="00000A00000000000000" pitchFamily="2" charset="0"/>
              </a:rPr>
              <a:t>Anleitung zur Erstellung eines Masterposters</a:t>
            </a:r>
          </a:p>
        </p:txBody>
      </p:sp>
      <p:sp>
        <p:nvSpPr>
          <p:cNvPr id="6" name="Textplatzhalter 19">
            <a:extLst>
              <a:ext uri="{FF2B5EF4-FFF2-40B4-BE49-F238E27FC236}">
                <a16:creationId xmlns:a16="http://schemas.microsoft.com/office/drawing/2014/main" id="{CCA58A74-9F64-416A-BCE3-74FE3B0F3743}"/>
              </a:ext>
            </a:extLst>
          </p:cNvPr>
          <p:cNvSpPr txBox="1">
            <a:spLocks/>
          </p:cNvSpPr>
          <p:nvPr userDrawn="1"/>
        </p:nvSpPr>
        <p:spPr>
          <a:xfrm>
            <a:off x="1066797" y="40696030"/>
            <a:ext cx="11031418" cy="507943"/>
          </a:xfrm>
          <a:prstGeom prst="rect">
            <a:avLst/>
          </a:prstGeom>
        </p:spPr>
        <p:txBody>
          <a:bodyPr anchor="t">
            <a:noAutofit/>
          </a:bodyPr>
          <a:lstStyle>
            <a:lvl1pPr marL="0" indent="0" algn="l" defTabSz="3027487" rtl="0" eaLnBrk="1" latinLnBrk="0" hangingPunct="1">
              <a:lnSpc>
                <a:spcPct val="100000"/>
              </a:lnSpc>
              <a:spcBef>
                <a:spcPts val="3311"/>
              </a:spcBef>
              <a:buFont typeface="Arial" panose="020B0604020202020204" pitchFamily="34" charset="0"/>
              <a:buNone/>
              <a:defRPr sz="2500" kern="1200">
                <a:solidFill>
                  <a:srgbClr val="003CA0"/>
                </a:solidFill>
                <a:latin typeface="Open Sans" panose="020B0606030504020204" pitchFamily="34" charset="0"/>
                <a:ea typeface="Open Sans" panose="020B0606030504020204" pitchFamily="34" charset="0"/>
                <a:cs typeface="Open Sans" panose="020B0606030504020204" pitchFamily="34" charset="0"/>
              </a:defRPr>
            </a:lvl1pPr>
            <a:lvl2pPr marL="2270615" indent="-756872" algn="l" defTabSz="3027487" rtl="0" eaLnBrk="1" latinLnBrk="0" hangingPunct="1">
              <a:lnSpc>
                <a:spcPct val="90000"/>
              </a:lnSpc>
              <a:spcBef>
                <a:spcPts val="1655"/>
              </a:spcBef>
              <a:buFont typeface="Arial" panose="020B0604020202020204" pitchFamily="34" charset="0"/>
              <a:buChar char="•"/>
              <a:defRPr sz="2500" kern="1200">
                <a:solidFill>
                  <a:schemeClr val="tx1"/>
                </a:solidFill>
                <a:latin typeface="Martel Heavy" panose="00000A00000000000000" pitchFamily="2" charset="0"/>
                <a:ea typeface="+mn-ea"/>
                <a:cs typeface="Martel Heavy" panose="00000A00000000000000" pitchFamily="2" charset="0"/>
              </a:defRPr>
            </a:lvl2pPr>
            <a:lvl3pPr marL="3784359" indent="-756872" algn="l" defTabSz="3027487" rtl="0" eaLnBrk="1" latinLnBrk="0" hangingPunct="1">
              <a:lnSpc>
                <a:spcPct val="90000"/>
              </a:lnSpc>
              <a:spcBef>
                <a:spcPts val="1655"/>
              </a:spcBef>
              <a:buFont typeface="Arial" panose="020B0604020202020204" pitchFamily="34" charset="0"/>
              <a:buChar char="•"/>
              <a:defRPr sz="2500" kern="1200">
                <a:solidFill>
                  <a:schemeClr val="tx1"/>
                </a:solidFill>
                <a:latin typeface="Martel Heavy" panose="00000A00000000000000" pitchFamily="2" charset="0"/>
                <a:ea typeface="+mn-ea"/>
                <a:cs typeface="Martel Heavy" panose="00000A00000000000000" pitchFamily="2" charset="0"/>
              </a:defRPr>
            </a:lvl3pPr>
            <a:lvl4pPr marL="5298102" indent="-756872" algn="l" defTabSz="3027487" rtl="0" eaLnBrk="1" latinLnBrk="0" hangingPunct="1">
              <a:lnSpc>
                <a:spcPct val="90000"/>
              </a:lnSpc>
              <a:spcBef>
                <a:spcPts val="1655"/>
              </a:spcBef>
              <a:buFont typeface="Arial" panose="020B0604020202020204" pitchFamily="34" charset="0"/>
              <a:buChar char="•"/>
              <a:defRPr sz="2500" kern="1200">
                <a:solidFill>
                  <a:schemeClr val="tx1"/>
                </a:solidFill>
                <a:latin typeface="Martel Heavy" panose="00000A00000000000000" pitchFamily="2" charset="0"/>
                <a:ea typeface="+mn-ea"/>
                <a:cs typeface="Martel Heavy" panose="00000A00000000000000" pitchFamily="2" charset="0"/>
              </a:defRPr>
            </a:lvl4pPr>
            <a:lvl5pPr marL="6811846" indent="-756872" algn="l" defTabSz="3027487" rtl="0" eaLnBrk="1" latinLnBrk="0" hangingPunct="1">
              <a:lnSpc>
                <a:spcPct val="90000"/>
              </a:lnSpc>
              <a:spcBef>
                <a:spcPts val="1655"/>
              </a:spcBef>
              <a:buFont typeface="Arial" panose="020B0604020202020204" pitchFamily="34" charset="0"/>
              <a:buChar char="•"/>
              <a:defRPr sz="2500" kern="1200">
                <a:solidFill>
                  <a:schemeClr val="tx1"/>
                </a:solidFill>
                <a:latin typeface="Martel Heavy" panose="00000A00000000000000" pitchFamily="2" charset="0"/>
                <a:ea typeface="+mn-ea"/>
                <a:cs typeface="Martel Heavy" panose="00000A00000000000000" pitchFamily="2" charset="0"/>
              </a:defRPr>
            </a:lvl5pPr>
            <a:lvl6pPr marL="8325589"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6pPr>
            <a:lvl7pPr marL="9839333"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7pPr>
            <a:lvl8pPr marL="11353076"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8pPr>
            <a:lvl9pPr marL="12866820"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9pPr>
          </a:lstStyle>
          <a:p>
            <a:r>
              <a:rPr lang="de-DE" dirty="0"/>
              <a:t>Stand 03/2020</a:t>
            </a:r>
          </a:p>
        </p:txBody>
      </p:sp>
      <p:sp>
        <p:nvSpPr>
          <p:cNvPr id="7" name="Textplatzhalter 19">
            <a:extLst>
              <a:ext uri="{FF2B5EF4-FFF2-40B4-BE49-F238E27FC236}">
                <a16:creationId xmlns:a16="http://schemas.microsoft.com/office/drawing/2014/main" id="{B70C4660-3A15-4CDF-97AB-46A8ACA6C5A1}"/>
              </a:ext>
            </a:extLst>
          </p:cNvPr>
          <p:cNvSpPr txBox="1">
            <a:spLocks/>
          </p:cNvSpPr>
          <p:nvPr userDrawn="1"/>
        </p:nvSpPr>
        <p:spPr>
          <a:xfrm>
            <a:off x="1066797" y="41236844"/>
            <a:ext cx="11031418" cy="507943"/>
          </a:xfrm>
          <a:prstGeom prst="rect">
            <a:avLst/>
          </a:prstGeom>
        </p:spPr>
        <p:txBody>
          <a:bodyPr anchor="t">
            <a:noAutofit/>
          </a:bodyPr>
          <a:lstStyle>
            <a:lvl1pPr marL="0" indent="0" algn="l" defTabSz="3027487" rtl="0" eaLnBrk="1" latinLnBrk="0" hangingPunct="1">
              <a:lnSpc>
                <a:spcPct val="100000"/>
              </a:lnSpc>
              <a:spcBef>
                <a:spcPts val="3311"/>
              </a:spcBef>
              <a:buFont typeface="Arial" panose="020B0604020202020204" pitchFamily="34" charset="0"/>
              <a:buNone/>
              <a:defRPr sz="2500" kern="1200">
                <a:solidFill>
                  <a:srgbClr val="003CA0"/>
                </a:solidFill>
                <a:latin typeface="Open Sans" panose="020B0606030504020204" pitchFamily="34" charset="0"/>
                <a:ea typeface="Open Sans" panose="020B0606030504020204" pitchFamily="34" charset="0"/>
                <a:cs typeface="Open Sans" panose="020B0606030504020204" pitchFamily="34" charset="0"/>
              </a:defRPr>
            </a:lvl1pPr>
            <a:lvl2pPr marL="2270615" indent="-756872" algn="l" defTabSz="3027487" rtl="0" eaLnBrk="1" latinLnBrk="0" hangingPunct="1">
              <a:lnSpc>
                <a:spcPct val="90000"/>
              </a:lnSpc>
              <a:spcBef>
                <a:spcPts val="1655"/>
              </a:spcBef>
              <a:buFont typeface="Arial" panose="020B0604020202020204" pitchFamily="34" charset="0"/>
              <a:buChar char="•"/>
              <a:defRPr sz="2500" kern="1200">
                <a:solidFill>
                  <a:schemeClr val="tx1"/>
                </a:solidFill>
                <a:latin typeface="Martel Heavy" panose="00000A00000000000000" pitchFamily="2" charset="0"/>
                <a:ea typeface="+mn-ea"/>
                <a:cs typeface="Martel Heavy" panose="00000A00000000000000" pitchFamily="2" charset="0"/>
              </a:defRPr>
            </a:lvl2pPr>
            <a:lvl3pPr marL="3784359" indent="-756872" algn="l" defTabSz="3027487" rtl="0" eaLnBrk="1" latinLnBrk="0" hangingPunct="1">
              <a:lnSpc>
                <a:spcPct val="90000"/>
              </a:lnSpc>
              <a:spcBef>
                <a:spcPts val="1655"/>
              </a:spcBef>
              <a:buFont typeface="Arial" panose="020B0604020202020204" pitchFamily="34" charset="0"/>
              <a:buChar char="•"/>
              <a:defRPr sz="2500" kern="1200">
                <a:solidFill>
                  <a:schemeClr val="tx1"/>
                </a:solidFill>
                <a:latin typeface="Martel Heavy" panose="00000A00000000000000" pitchFamily="2" charset="0"/>
                <a:ea typeface="+mn-ea"/>
                <a:cs typeface="Martel Heavy" panose="00000A00000000000000" pitchFamily="2" charset="0"/>
              </a:defRPr>
            </a:lvl3pPr>
            <a:lvl4pPr marL="5298102" indent="-756872" algn="l" defTabSz="3027487" rtl="0" eaLnBrk="1" latinLnBrk="0" hangingPunct="1">
              <a:lnSpc>
                <a:spcPct val="90000"/>
              </a:lnSpc>
              <a:spcBef>
                <a:spcPts val="1655"/>
              </a:spcBef>
              <a:buFont typeface="Arial" panose="020B0604020202020204" pitchFamily="34" charset="0"/>
              <a:buChar char="•"/>
              <a:defRPr sz="2500" kern="1200">
                <a:solidFill>
                  <a:schemeClr val="tx1"/>
                </a:solidFill>
                <a:latin typeface="Martel Heavy" panose="00000A00000000000000" pitchFamily="2" charset="0"/>
                <a:ea typeface="+mn-ea"/>
                <a:cs typeface="Martel Heavy" panose="00000A00000000000000" pitchFamily="2" charset="0"/>
              </a:defRPr>
            </a:lvl4pPr>
            <a:lvl5pPr marL="6811846" indent="-756872" algn="l" defTabSz="3027487" rtl="0" eaLnBrk="1" latinLnBrk="0" hangingPunct="1">
              <a:lnSpc>
                <a:spcPct val="90000"/>
              </a:lnSpc>
              <a:spcBef>
                <a:spcPts val="1655"/>
              </a:spcBef>
              <a:buFont typeface="Arial" panose="020B0604020202020204" pitchFamily="34" charset="0"/>
              <a:buChar char="•"/>
              <a:defRPr sz="2500" kern="1200">
                <a:solidFill>
                  <a:schemeClr val="tx1"/>
                </a:solidFill>
                <a:latin typeface="Martel Heavy" panose="00000A00000000000000" pitchFamily="2" charset="0"/>
                <a:ea typeface="+mn-ea"/>
                <a:cs typeface="Martel Heavy" panose="00000A00000000000000" pitchFamily="2" charset="0"/>
              </a:defRPr>
            </a:lvl5pPr>
            <a:lvl6pPr marL="8325589"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6pPr>
            <a:lvl7pPr marL="9839333"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7pPr>
            <a:lvl8pPr marL="11353076"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8pPr>
            <a:lvl9pPr marL="12866820"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9pPr>
          </a:lstStyle>
          <a:p>
            <a:r>
              <a:rPr lang="de-DE" dirty="0"/>
              <a:t>Prüfungsordnung 2020</a:t>
            </a:r>
          </a:p>
        </p:txBody>
      </p:sp>
    </p:spTree>
    <p:extLst>
      <p:ext uri="{BB962C8B-B14F-4D97-AF65-F5344CB8AC3E}">
        <p14:creationId xmlns:p14="http://schemas.microsoft.com/office/powerpoint/2010/main" val="1196532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Anleitung_Seite2">
    <p:spTree>
      <p:nvGrpSpPr>
        <p:cNvPr id="1" name=""/>
        <p:cNvGrpSpPr/>
        <p:nvPr/>
      </p:nvGrpSpPr>
      <p:grpSpPr>
        <a:xfrm>
          <a:off x="0" y="0"/>
          <a:ext cx="0" cy="0"/>
          <a:chOff x="0" y="0"/>
          <a:chExt cx="0" cy="0"/>
        </a:xfrm>
      </p:grpSpPr>
      <p:sp>
        <p:nvSpPr>
          <p:cNvPr id="3" name="Textfeld 2">
            <a:extLst>
              <a:ext uri="{FF2B5EF4-FFF2-40B4-BE49-F238E27FC236}">
                <a16:creationId xmlns:a16="http://schemas.microsoft.com/office/drawing/2014/main" id="{7CAE0334-B0C5-419E-A1EF-F1C149D1D231}"/>
              </a:ext>
            </a:extLst>
          </p:cNvPr>
          <p:cNvSpPr txBox="1"/>
          <p:nvPr userDrawn="1"/>
        </p:nvSpPr>
        <p:spPr>
          <a:xfrm>
            <a:off x="1452085" y="12417062"/>
            <a:ext cx="27371040" cy="6946710"/>
          </a:xfrm>
          <a:prstGeom prst="rect">
            <a:avLst/>
          </a:prstGeom>
          <a:noFill/>
        </p:spPr>
        <p:txBody>
          <a:bodyPr wrap="square" rtlCol="0">
            <a:spAutoFit/>
          </a:bodyPr>
          <a:lstStyle/>
          <a:p>
            <a:pPr algn="just">
              <a:lnSpc>
                <a:spcPts val="4900"/>
              </a:lnSpc>
            </a:pPr>
            <a:r>
              <a:rPr lang="de-DE" sz="4000" b="1" kern="1200" dirty="0">
                <a:solidFill>
                  <a:srgbClr val="003CA0"/>
                </a:solidFill>
                <a:latin typeface="Open Sans" panose="020B0606030504020204" pitchFamily="34" charset="0"/>
                <a:ea typeface="Open Sans" panose="020B0606030504020204" pitchFamily="34" charset="0"/>
                <a:cs typeface="Open Sans" panose="020B0606030504020204" pitchFamily="34" charset="0"/>
              </a:rPr>
              <a:t>NUTZUNG DES TEMPLATES</a:t>
            </a:r>
          </a:p>
          <a:p>
            <a:pPr algn="just">
              <a:lnSpc>
                <a:spcPts val="4900"/>
              </a:lnSpc>
            </a:pPr>
            <a:r>
              <a:rPr lang="de-DE" sz="3000" b="0" kern="1200" dirty="0">
                <a:solidFill>
                  <a:schemeClr val="tx1"/>
                </a:solidFill>
                <a:latin typeface="Open Sans" panose="020B0606030504020204" pitchFamily="34" charset="0"/>
                <a:ea typeface="Open Sans" panose="020B0606030504020204" pitchFamily="34" charset="0"/>
                <a:cs typeface="Open Sans" panose="020B0606030504020204" pitchFamily="34" charset="0"/>
              </a:rPr>
              <a:t>In dieser Präsentation finden Sie 3 verschiedene Mustervorlagen als Layoutvorschläge für Ihr Abschlussposter – zwei davon in deutscher und eine in englischer Sprache. Bitte suchen Sie sich EINE Mustervorlage für Ihre Arbeit aus und löschen Sie die restlichen Seiten aus dieser Präsentation.</a:t>
            </a:r>
          </a:p>
          <a:p>
            <a:pPr algn="just">
              <a:lnSpc>
                <a:spcPts val="4900"/>
              </a:lnSpc>
            </a:pPr>
            <a:r>
              <a:rPr lang="de-DE" sz="3000" b="0" kern="1200" dirty="0">
                <a:solidFill>
                  <a:schemeClr val="tx1"/>
                </a:solidFill>
                <a:latin typeface="Open Sans" panose="020B0606030504020204" pitchFamily="34" charset="0"/>
                <a:ea typeface="Open Sans" panose="020B0606030504020204" pitchFamily="34" charset="0"/>
                <a:cs typeface="Open Sans" panose="020B0606030504020204" pitchFamily="34" charset="0"/>
              </a:rPr>
              <a:t>Sie sollten sich dabei an die formale Gliederung und Aufteilung (Text – Grafik) der Templates halten. Es steht Ihnen jedoch frei, diese in ihrem Umfang zu variieren und die Textfeldlängen anzupassen.</a:t>
            </a:r>
          </a:p>
          <a:p>
            <a:pPr algn="just">
              <a:lnSpc>
                <a:spcPts val="4900"/>
              </a:lnSpc>
            </a:pPr>
            <a:r>
              <a:rPr lang="de-DE" sz="3000" b="0" kern="1200" dirty="0">
                <a:solidFill>
                  <a:schemeClr val="tx1"/>
                </a:solidFill>
                <a:latin typeface="Open Sans" panose="020B0606030504020204" pitchFamily="34" charset="0"/>
                <a:ea typeface="Open Sans" panose="020B0606030504020204" pitchFamily="34" charset="0"/>
                <a:cs typeface="Open Sans" panose="020B0606030504020204" pitchFamily="34" charset="0"/>
              </a:rPr>
              <a:t>Achten Sie aber bitte unbedingt darauf, dass sie die Abstände zu den Seitenrändern, sowie zwischen den Textfeldern einhalten (d.h. die Breite der Textfelder), sodass sich ein ansprechendes und auch über unterschiedliche Poster hinweg einheitliches Bild ergibt. Zur Kontrolle steht Ihnen in dieser Vorlage für jeden Layoutvorschlag eine blaue Layoutmaske zur Verfügung (auf den letzten beiden Folien), die Sie schnell und einfach über Ihr fertig gestaltetes Poster legen können, um die Einhaltung der Maße zu überprüfen. Die Einhaltung dieser Regeln fließt später auch in die Bewertung Ihres Posters mit ein. Die Einhaltung dieser Regeln fließt später auch in die Bewertung Ihres Posters mit ein.</a:t>
            </a:r>
          </a:p>
          <a:p>
            <a:pPr algn="just">
              <a:lnSpc>
                <a:spcPts val="4900"/>
              </a:lnSpc>
            </a:pPr>
            <a:endParaRPr lang="de-DE" sz="3000" b="0" kern="1200"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4" name="Textfeld 3">
            <a:extLst>
              <a:ext uri="{FF2B5EF4-FFF2-40B4-BE49-F238E27FC236}">
                <a16:creationId xmlns:a16="http://schemas.microsoft.com/office/drawing/2014/main" id="{17755530-F270-4274-9048-879C9342941B}"/>
              </a:ext>
            </a:extLst>
          </p:cNvPr>
          <p:cNvSpPr txBox="1"/>
          <p:nvPr userDrawn="1"/>
        </p:nvSpPr>
        <p:spPr>
          <a:xfrm>
            <a:off x="1452085" y="19582047"/>
            <a:ext cx="27371040" cy="5061578"/>
          </a:xfrm>
          <a:prstGeom prst="rect">
            <a:avLst/>
          </a:prstGeom>
          <a:noFill/>
        </p:spPr>
        <p:txBody>
          <a:bodyPr wrap="square" rtlCol="0">
            <a:spAutoFit/>
          </a:bodyPr>
          <a:lstStyle/>
          <a:p>
            <a:pPr algn="just">
              <a:lnSpc>
                <a:spcPts val="4900"/>
              </a:lnSpc>
            </a:pPr>
            <a:r>
              <a:rPr lang="de-DE" sz="4000" b="1" kern="1200" dirty="0">
                <a:solidFill>
                  <a:srgbClr val="003CA0"/>
                </a:solidFill>
                <a:latin typeface="Open Sans" panose="020B0606030504020204" pitchFamily="34" charset="0"/>
                <a:ea typeface="Open Sans" panose="020B0606030504020204" pitchFamily="34" charset="0"/>
                <a:cs typeface="Open Sans" panose="020B0606030504020204" pitchFamily="34" charset="0"/>
              </a:rPr>
              <a:t>SCHRIFTARTEN UND -FARBEN</a:t>
            </a:r>
          </a:p>
          <a:p>
            <a:pPr algn="just">
              <a:lnSpc>
                <a:spcPts val="4900"/>
              </a:lnSpc>
            </a:pPr>
            <a:r>
              <a:rPr lang="de-DE" sz="3000" b="0" kern="1200" dirty="0">
                <a:solidFill>
                  <a:schemeClr val="tx1"/>
                </a:solidFill>
                <a:latin typeface="Open Sans" panose="020B0606030504020204" pitchFamily="34" charset="0"/>
                <a:ea typeface="Open Sans" panose="020B0606030504020204" pitchFamily="34" charset="0"/>
                <a:cs typeface="Open Sans" panose="020B0606030504020204" pitchFamily="34" charset="0"/>
              </a:rPr>
              <a:t>Das Corporate Design (CD) der Hochschule sieht die Schriftarten Martel Heavy und Open Sans vor. Deren Verwendung ist obligatorisch, jedoch sind sie nicht bei Microsoft Office vorinstalliert (ja Sie haben richtig gehört, aber haben Sie etwas anderes von der HAW erwartet? 😉).</a:t>
            </a:r>
          </a:p>
          <a:p>
            <a:pPr algn="just">
              <a:lnSpc>
                <a:spcPts val="4900"/>
              </a:lnSpc>
            </a:pPr>
            <a:r>
              <a:rPr lang="de-DE" sz="3000" b="0" kern="1200" dirty="0">
                <a:solidFill>
                  <a:schemeClr val="tx1"/>
                </a:solidFill>
                <a:latin typeface="Open Sans" panose="020B0606030504020204" pitchFamily="34" charset="0"/>
                <a:ea typeface="Open Sans" panose="020B0606030504020204" pitchFamily="34" charset="0"/>
                <a:cs typeface="Open Sans" panose="020B0606030504020204" pitchFamily="34" charset="0"/>
              </a:rPr>
              <a:t>In dem .</a:t>
            </a:r>
            <a:r>
              <a:rPr lang="de-DE" sz="3000" b="0" kern="1200" dirty="0" err="1">
                <a:solidFill>
                  <a:schemeClr val="tx1"/>
                </a:solidFill>
                <a:latin typeface="Open Sans" panose="020B0606030504020204" pitchFamily="34" charset="0"/>
                <a:ea typeface="Open Sans" panose="020B0606030504020204" pitchFamily="34" charset="0"/>
                <a:cs typeface="Open Sans" panose="020B0606030504020204" pitchFamily="34" charset="0"/>
              </a:rPr>
              <a:t>zip</a:t>
            </a:r>
            <a:r>
              <a:rPr lang="de-DE" sz="3000" b="0" kern="1200" dirty="0">
                <a:solidFill>
                  <a:schemeClr val="tx1"/>
                </a:solidFill>
                <a:latin typeface="Open Sans" panose="020B0606030504020204" pitchFamily="34" charset="0"/>
                <a:ea typeface="Open Sans" panose="020B0606030504020204" pitchFamily="34" charset="0"/>
                <a:cs typeface="Open Sans" panose="020B0606030504020204" pitchFamily="34" charset="0"/>
              </a:rPr>
              <a:t>-Ordner, den Sie sich von der HAW-Website heruntergeladen haben, befinden sich die Installationsdateien für die oben genannten Schriftarten. Mit je einem Doppelklick auf die insgesamt vier Installationsdateien öffnet sich ein Fenster mit einem Beispieltext der Schriften. Klicken Sie oben links auf den Button „Installieren“. Herzlichen Glückwunsch, Sie haben damit gezeigt, dass Sie Ihren Masterabschluss verdient haben und sind jetzt stolzer Besitzer der HAW Schriftarten!</a:t>
            </a:r>
            <a:endParaRPr lang="de-DE" sz="1600" b="0" kern="1200"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a:p>
            <a:pPr algn="just">
              <a:lnSpc>
                <a:spcPts val="4900"/>
              </a:lnSpc>
            </a:pPr>
            <a:r>
              <a:rPr lang="de-DE" sz="3000" b="0" kern="1200" dirty="0">
                <a:solidFill>
                  <a:schemeClr val="tx1"/>
                </a:solidFill>
                <a:latin typeface="Open Sans" panose="020B0606030504020204" pitchFamily="34" charset="0"/>
                <a:ea typeface="Open Sans" panose="020B0606030504020204" pitchFamily="34" charset="0"/>
                <a:cs typeface="Open Sans" panose="020B0606030504020204" pitchFamily="34" charset="0"/>
              </a:rPr>
              <a:t>Die verwendbaren Schriftfarben richten sich ebenfalls nach dem offiziellen Corporate Design der HAW Hamburg und sind wie folgt definiert:</a:t>
            </a:r>
          </a:p>
        </p:txBody>
      </p:sp>
      <p:graphicFrame>
        <p:nvGraphicFramePr>
          <p:cNvPr id="6" name="Tabelle 5">
            <a:extLst>
              <a:ext uri="{FF2B5EF4-FFF2-40B4-BE49-F238E27FC236}">
                <a16:creationId xmlns:a16="http://schemas.microsoft.com/office/drawing/2014/main" id="{52DAC08F-6A76-4172-9D94-B9A75F255514}"/>
              </a:ext>
            </a:extLst>
          </p:cNvPr>
          <p:cNvGraphicFramePr>
            <a:graphicFrameLocks noGrp="1"/>
          </p:cNvGraphicFramePr>
          <p:nvPr userDrawn="1">
            <p:extLst>
              <p:ext uri="{D42A27DB-BD31-4B8C-83A1-F6EECF244321}">
                <p14:modId xmlns:p14="http://schemas.microsoft.com/office/powerpoint/2010/main" val="289835653"/>
              </p:ext>
            </p:extLst>
          </p:nvPr>
        </p:nvGraphicFramePr>
        <p:xfrm>
          <a:off x="1452085" y="24785769"/>
          <a:ext cx="27371040" cy="2759353"/>
        </p:xfrm>
        <a:graphic>
          <a:graphicData uri="http://schemas.openxmlformats.org/drawingml/2006/table">
            <a:tbl>
              <a:tblPr firstRow="1" firstCol="1" bandRow="1">
                <a:tableStyleId>{5940675A-B579-460E-94D1-54222C63F5DA}</a:tableStyleId>
              </a:tblPr>
              <a:tblGrid>
                <a:gridCol w="6849233">
                  <a:extLst>
                    <a:ext uri="{9D8B030D-6E8A-4147-A177-3AD203B41FA5}">
                      <a16:colId xmlns:a16="http://schemas.microsoft.com/office/drawing/2014/main" val="2212127253"/>
                    </a:ext>
                  </a:extLst>
                </a:gridCol>
                <a:gridCol w="4105835">
                  <a:extLst>
                    <a:ext uri="{9D8B030D-6E8A-4147-A177-3AD203B41FA5}">
                      <a16:colId xmlns:a16="http://schemas.microsoft.com/office/drawing/2014/main" val="3694505463"/>
                    </a:ext>
                  </a:extLst>
                </a:gridCol>
                <a:gridCol w="3657600">
                  <a:extLst>
                    <a:ext uri="{9D8B030D-6E8A-4147-A177-3AD203B41FA5}">
                      <a16:colId xmlns:a16="http://schemas.microsoft.com/office/drawing/2014/main" val="1355272860"/>
                    </a:ext>
                  </a:extLst>
                </a:gridCol>
                <a:gridCol w="3529130">
                  <a:extLst>
                    <a:ext uri="{9D8B030D-6E8A-4147-A177-3AD203B41FA5}">
                      <a16:colId xmlns:a16="http://schemas.microsoft.com/office/drawing/2014/main" val="745823690"/>
                    </a:ext>
                  </a:extLst>
                </a:gridCol>
                <a:gridCol w="9229242">
                  <a:extLst>
                    <a:ext uri="{9D8B030D-6E8A-4147-A177-3AD203B41FA5}">
                      <a16:colId xmlns:a16="http://schemas.microsoft.com/office/drawing/2014/main" val="179591705"/>
                    </a:ext>
                  </a:extLst>
                </a:gridCol>
              </a:tblGrid>
              <a:tr h="543189">
                <a:tc>
                  <a:txBody>
                    <a:bodyPr/>
                    <a:lstStyle/>
                    <a:p>
                      <a:pPr algn="just">
                        <a:lnSpc>
                          <a:spcPct val="107000"/>
                        </a:lnSpc>
                        <a:spcAft>
                          <a:spcPts val="0"/>
                        </a:spcAft>
                      </a:pPr>
                      <a:r>
                        <a:rPr lang="de-DE" sz="3000" b="1" dirty="0">
                          <a:effectLst/>
                        </a:rPr>
                        <a:t>Name</a:t>
                      </a:r>
                      <a:endParaRPr lang="de-DE" sz="3000" b="1" dirty="0">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tc>
                <a:tc gridSpan="3">
                  <a:txBody>
                    <a:bodyPr/>
                    <a:lstStyle/>
                    <a:p>
                      <a:pPr algn="just">
                        <a:lnSpc>
                          <a:spcPct val="107000"/>
                        </a:lnSpc>
                        <a:spcAft>
                          <a:spcPts val="0"/>
                        </a:spcAft>
                      </a:pPr>
                      <a:r>
                        <a:rPr lang="de-DE" sz="3000" b="1" dirty="0">
                          <a:effectLst/>
                        </a:rPr>
                        <a:t>RGB-Farbcode</a:t>
                      </a:r>
                      <a:endParaRPr lang="de-DE" sz="3000" b="1" dirty="0">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tc>
                <a:tc hMerge="1">
                  <a:txBody>
                    <a:bodyPr/>
                    <a:lstStyle/>
                    <a:p>
                      <a:endParaRPr lang="de-DE"/>
                    </a:p>
                  </a:txBody>
                  <a:tcPr/>
                </a:tc>
                <a:tc hMerge="1">
                  <a:txBody>
                    <a:bodyPr/>
                    <a:lstStyle/>
                    <a:p>
                      <a:endParaRPr lang="de-DE"/>
                    </a:p>
                  </a:txBody>
                  <a:tcPr/>
                </a:tc>
                <a:tc>
                  <a:txBody>
                    <a:bodyPr/>
                    <a:lstStyle/>
                    <a:p>
                      <a:pPr algn="just">
                        <a:lnSpc>
                          <a:spcPct val="107000"/>
                        </a:lnSpc>
                        <a:spcAft>
                          <a:spcPts val="0"/>
                        </a:spcAft>
                      </a:pPr>
                      <a:r>
                        <a:rPr lang="de-DE" sz="3000" b="1" dirty="0">
                          <a:effectLst/>
                        </a:rPr>
                        <a:t>Farbe</a:t>
                      </a:r>
                      <a:endParaRPr lang="de-DE" sz="3000" b="1" dirty="0">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tc>
                <a:extLst>
                  <a:ext uri="{0D108BD9-81ED-4DB2-BD59-A6C34878D82A}">
                    <a16:rowId xmlns:a16="http://schemas.microsoft.com/office/drawing/2014/main" val="937802496"/>
                  </a:ext>
                </a:extLst>
              </a:tr>
              <a:tr h="586597">
                <a:tc>
                  <a:txBody>
                    <a:bodyPr/>
                    <a:lstStyle/>
                    <a:p>
                      <a:pPr algn="just">
                        <a:lnSpc>
                          <a:spcPct val="107000"/>
                        </a:lnSpc>
                        <a:spcAft>
                          <a:spcPts val="0"/>
                        </a:spcAft>
                      </a:pPr>
                      <a:r>
                        <a:rPr lang="de-DE" sz="3000" dirty="0">
                          <a:effectLst/>
                        </a:rPr>
                        <a:t>HAW Hauptblau</a:t>
                      </a:r>
                      <a:endParaRPr lang="de-DE" sz="3000" dirty="0">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tc>
                <a:tc>
                  <a:txBody>
                    <a:bodyPr/>
                    <a:lstStyle/>
                    <a:p>
                      <a:pPr algn="just">
                        <a:lnSpc>
                          <a:spcPct val="107000"/>
                        </a:lnSpc>
                        <a:spcAft>
                          <a:spcPts val="0"/>
                        </a:spcAft>
                      </a:pPr>
                      <a:r>
                        <a:rPr lang="de-DE" sz="3000">
                          <a:effectLst/>
                        </a:rPr>
                        <a:t>0  </a:t>
                      </a:r>
                      <a:endParaRPr lang="de-DE" sz="3000">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tc>
                <a:tc>
                  <a:txBody>
                    <a:bodyPr/>
                    <a:lstStyle/>
                    <a:p>
                      <a:pPr algn="just">
                        <a:lnSpc>
                          <a:spcPct val="107000"/>
                        </a:lnSpc>
                        <a:spcAft>
                          <a:spcPts val="0"/>
                        </a:spcAft>
                      </a:pPr>
                      <a:r>
                        <a:rPr lang="de-DE" sz="3000">
                          <a:effectLst/>
                        </a:rPr>
                        <a:t>60</a:t>
                      </a:r>
                      <a:endParaRPr lang="de-DE" sz="3000">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tc>
                <a:tc>
                  <a:txBody>
                    <a:bodyPr/>
                    <a:lstStyle/>
                    <a:p>
                      <a:pPr algn="just">
                        <a:lnSpc>
                          <a:spcPct val="107000"/>
                        </a:lnSpc>
                        <a:spcAft>
                          <a:spcPts val="0"/>
                        </a:spcAft>
                      </a:pPr>
                      <a:r>
                        <a:rPr lang="de-DE" sz="3000">
                          <a:effectLst/>
                        </a:rPr>
                        <a:t>160</a:t>
                      </a:r>
                      <a:endParaRPr lang="de-DE" sz="3000">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tc>
                <a:tc>
                  <a:txBody>
                    <a:bodyPr/>
                    <a:lstStyle/>
                    <a:p>
                      <a:pPr algn="just">
                        <a:lnSpc>
                          <a:spcPct val="107000"/>
                        </a:lnSpc>
                        <a:spcAft>
                          <a:spcPts val="0"/>
                        </a:spcAft>
                      </a:pPr>
                      <a:r>
                        <a:rPr lang="de-DE" sz="3000" dirty="0">
                          <a:effectLst/>
                        </a:rPr>
                        <a:t> </a:t>
                      </a:r>
                      <a:endParaRPr lang="de-DE" sz="3000" dirty="0">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solidFill>
                      <a:srgbClr val="003CA0"/>
                    </a:solidFill>
                  </a:tcPr>
                </a:tc>
                <a:extLst>
                  <a:ext uri="{0D108BD9-81ED-4DB2-BD59-A6C34878D82A}">
                    <a16:rowId xmlns:a16="http://schemas.microsoft.com/office/drawing/2014/main" val="3176683493"/>
                  </a:ext>
                </a:extLst>
              </a:tr>
              <a:tr h="543189">
                <a:tc>
                  <a:txBody>
                    <a:bodyPr/>
                    <a:lstStyle/>
                    <a:p>
                      <a:pPr algn="just">
                        <a:lnSpc>
                          <a:spcPct val="107000"/>
                        </a:lnSpc>
                        <a:spcAft>
                          <a:spcPts val="0"/>
                        </a:spcAft>
                      </a:pPr>
                      <a:r>
                        <a:rPr lang="de-DE" sz="3000" dirty="0">
                          <a:effectLst/>
                        </a:rPr>
                        <a:t>HAW Mittelblau</a:t>
                      </a:r>
                      <a:endParaRPr lang="de-DE" sz="3000" dirty="0">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tc>
                <a:tc>
                  <a:txBody>
                    <a:bodyPr/>
                    <a:lstStyle/>
                    <a:p>
                      <a:pPr algn="just">
                        <a:lnSpc>
                          <a:spcPct val="107000"/>
                        </a:lnSpc>
                        <a:spcAft>
                          <a:spcPts val="0"/>
                        </a:spcAft>
                      </a:pPr>
                      <a:r>
                        <a:rPr lang="de-DE" sz="3000">
                          <a:effectLst/>
                        </a:rPr>
                        <a:t>0</a:t>
                      </a:r>
                      <a:endParaRPr lang="de-DE" sz="3000">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tc>
                <a:tc>
                  <a:txBody>
                    <a:bodyPr/>
                    <a:lstStyle/>
                    <a:p>
                      <a:pPr algn="just">
                        <a:lnSpc>
                          <a:spcPct val="107000"/>
                        </a:lnSpc>
                        <a:spcAft>
                          <a:spcPts val="0"/>
                        </a:spcAft>
                      </a:pPr>
                      <a:r>
                        <a:rPr lang="de-DE" sz="3000">
                          <a:effectLst/>
                        </a:rPr>
                        <a:t>150</a:t>
                      </a:r>
                      <a:endParaRPr lang="de-DE" sz="3000">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tc>
                <a:tc>
                  <a:txBody>
                    <a:bodyPr/>
                    <a:lstStyle/>
                    <a:p>
                      <a:pPr algn="just">
                        <a:lnSpc>
                          <a:spcPct val="107000"/>
                        </a:lnSpc>
                        <a:spcAft>
                          <a:spcPts val="0"/>
                        </a:spcAft>
                      </a:pPr>
                      <a:r>
                        <a:rPr lang="de-DE" sz="3000">
                          <a:effectLst/>
                        </a:rPr>
                        <a:t>210</a:t>
                      </a:r>
                      <a:endParaRPr lang="de-DE" sz="3000">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tc>
                <a:tc>
                  <a:txBody>
                    <a:bodyPr/>
                    <a:lstStyle/>
                    <a:p>
                      <a:pPr algn="just">
                        <a:lnSpc>
                          <a:spcPct val="107000"/>
                        </a:lnSpc>
                        <a:spcAft>
                          <a:spcPts val="0"/>
                        </a:spcAft>
                      </a:pPr>
                      <a:r>
                        <a:rPr lang="de-DE" sz="3000" dirty="0">
                          <a:effectLst/>
                        </a:rPr>
                        <a:t> </a:t>
                      </a:r>
                      <a:endParaRPr lang="de-DE" sz="3000" dirty="0">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solidFill>
                      <a:srgbClr val="0096D2"/>
                    </a:solidFill>
                  </a:tcPr>
                </a:tc>
                <a:extLst>
                  <a:ext uri="{0D108BD9-81ED-4DB2-BD59-A6C34878D82A}">
                    <a16:rowId xmlns:a16="http://schemas.microsoft.com/office/drawing/2014/main" val="3256484908"/>
                  </a:ext>
                </a:extLst>
              </a:tr>
              <a:tr h="543189">
                <a:tc>
                  <a:txBody>
                    <a:bodyPr/>
                    <a:lstStyle/>
                    <a:p>
                      <a:pPr algn="just">
                        <a:lnSpc>
                          <a:spcPct val="107000"/>
                        </a:lnSpc>
                        <a:spcAft>
                          <a:spcPts val="0"/>
                        </a:spcAft>
                      </a:pPr>
                      <a:r>
                        <a:rPr lang="de-DE" sz="3000" dirty="0">
                          <a:effectLst/>
                        </a:rPr>
                        <a:t>HAW Hellblau</a:t>
                      </a:r>
                      <a:endParaRPr lang="de-DE" sz="3000" dirty="0">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tc>
                <a:tc>
                  <a:txBody>
                    <a:bodyPr/>
                    <a:lstStyle/>
                    <a:p>
                      <a:pPr algn="just">
                        <a:lnSpc>
                          <a:spcPct val="107000"/>
                        </a:lnSpc>
                        <a:spcAft>
                          <a:spcPts val="0"/>
                        </a:spcAft>
                      </a:pPr>
                      <a:r>
                        <a:rPr lang="de-DE" sz="3000">
                          <a:effectLst/>
                        </a:rPr>
                        <a:t>160</a:t>
                      </a:r>
                      <a:endParaRPr lang="de-DE" sz="3000">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tc>
                <a:tc>
                  <a:txBody>
                    <a:bodyPr/>
                    <a:lstStyle/>
                    <a:p>
                      <a:pPr algn="just">
                        <a:lnSpc>
                          <a:spcPct val="107000"/>
                        </a:lnSpc>
                        <a:spcAft>
                          <a:spcPts val="0"/>
                        </a:spcAft>
                      </a:pPr>
                      <a:r>
                        <a:rPr lang="de-DE" sz="3000">
                          <a:effectLst/>
                        </a:rPr>
                        <a:t>190</a:t>
                      </a:r>
                      <a:endParaRPr lang="de-DE" sz="3000">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tc>
                <a:tc>
                  <a:txBody>
                    <a:bodyPr/>
                    <a:lstStyle/>
                    <a:p>
                      <a:pPr algn="just">
                        <a:lnSpc>
                          <a:spcPct val="107000"/>
                        </a:lnSpc>
                        <a:spcAft>
                          <a:spcPts val="0"/>
                        </a:spcAft>
                      </a:pPr>
                      <a:r>
                        <a:rPr lang="de-DE" sz="3000">
                          <a:effectLst/>
                        </a:rPr>
                        <a:t>220</a:t>
                      </a:r>
                      <a:endParaRPr lang="de-DE" sz="3000">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tc>
                <a:tc>
                  <a:txBody>
                    <a:bodyPr/>
                    <a:lstStyle/>
                    <a:p>
                      <a:pPr algn="just">
                        <a:lnSpc>
                          <a:spcPct val="107000"/>
                        </a:lnSpc>
                        <a:spcAft>
                          <a:spcPts val="0"/>
                        </a:spcAft>
                      </a:pPr>
                      <a:r>
                        <a:rPr lang="de-DE" sz="3000" dirty="0">
                          <a:effectLst/>
                        </a:rPr>
                        <a:t> </a:t>
                      </a:r>
                      <a:endParaRPr lang="de-DE" sz="3000" dirty="0">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solidFill>
                      <a:srgbClr val="A0BEDC"/>
                    </a:solidFill>
                  </a:tcPr>
                </a:tc>
                <a:extLst>
                  <a:ext uri="{0D108BD9-81ED-4DB2-BD59-A6C34878D82A}">
                    <a16:rowId xmlns:a16="http://schemas.microsoft.com/office/drawing/2014/main" val="263506975"/>
                  </a:ext>
                </a:extLst>
              </a:tr>
              <a:tr h="543189">
                <a:tc>
                  <a:txBody>
                    <a:bodyPr/>
                    <a:lstStyle/>
                    <a:p>
                      <a:pPr algn="just">
                        <a:lnSpc>
                          <a:spcPct val="107000"/>
                        </a:lnSpc>
                        <a:spcAft>
                          <a:spcPts val="0"/>
                        </a:spcAft>
                      </a:pPr>
                      <a:r>
                        <a:rPr lang="de-DE" sz="3000" dirty="0">
                          <a:effectLst/>
                        </a:rPr>
                        <a:t>Schwarz</a:t>
                      </a:r>
                      <a:endParaRPr lang="de-DE" sz="3000" dirty="0">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tc>
                <a:tc>
                  <a:txBody>
                    <a:bodyPr/>
                    <a:lstStyle/>
                    <a:p>
                      <a:pPr algn="just">
                        <a:lnSpc>
                          <a:spcPct val="107000"/>
                        </a:lnSpc>
                        <a:spcAft>
                          <a:spcPts val="0"/>
                        </a:spcAft>
                      </a:pPr>
                      <a:r>
                        <a:rPr lang="de-DE" sz="3000">
                          <a:effectLst/>
                        </a:rPr>
                        <a:t>0</a:t>
                      </a:r>
                      <a:endParaRPr lang="de-DE" sz="3000">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tc>
                <a:tc>
                  <a:txBody>
                    <a:bodyPr/>
                    <a:lstStyle/>
                    <a:p>
                      <a:pPr algn="just">
                        <a:lnSpc>
                          <a:spcPct val="107000"/>
                        </a:lnSpc>
                        <a:spcAft>
                          <a:spcPts val="0"/>
                        </a:spcAft>
                      </a:pPr>
                      <a:r>
                        <a:rPr lang="de-DE" sz="3000">
                          <a:effectLst/>
                        </a:rPr>
                        <a:t>0</a:t>
                      </a:r>
                      <a:endParaRPr lang="de-DE" sz="3000">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tc>
                <a:tc>
                  <a:txBody>
                    <a:bodyPr/>
                    <a:lstStyle/>
                    <a:p>
                      <a:pPr algn="just">
                        <a:lnSpc>
                          <a:spcPct val="107000"/>
                        </a:lnSpc>
                        <a:spcAft>
                          <a:spcPts val="0"/>
                        </a:spcAft>
                      </a:pPr>
                      <a:r>
                        <a:rPr lang="de-DE" sz="3000">
                          <a:effectLst/>
                        </a:rPr>
                        <a:t>0</a:t>
                      </a:r>
                      <a:endParaRPr lang="de-DE" sz="3000">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tc>
                <a:tc>
                  <a:txBody>
                    <a:bodyPr/>
                    <a:lstStyle/>
                    <a:p>
                      <a:pPr algn="just">
                        <a:lnSpc>
                          <a:spcPct val="107000"/>
                        </a:lnSpc>
                        <a:spcAft>
                          <a:spcPts val="0"/>
                        </a:spcAft>
                      </a:pPr>
                      <a:r>
                        <a:rPr lang="de-DE" sz="3000" dirty="0">
                          <a:effectLst/>
                        </a:rPr>
                        <a:t> </a:t>
                      </a:r>
                      <a:endParaRPr lang="de-DE" sz="3000" dirty="0">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solidFill>
                      <a:schemeClr val="tx1"/>
                    </a:solidFill>
                  </a:tcPr>
                </a:tc>
                <a:extLst>
                  <a:ext uri="{0D108BD9-81ED-4DB2-BD59-A6C34878D82A}">
                    <a16:rowId xmlns:a16="http://schemas.microsoft.com/office/drawing/2014/main" val="815305899"/>
                  </a:ext>
                </a:extLst>
              </a:tr>
            </a:tbl>
          </a:graphicData>
        </a:graphic>
      </p:graphicFrame>
      <p:sp>
        <p:nvSpPr>
          <p:cNvPr id="7" name="Textfeld 6">
            <a:extLst>
              <a:ext uri="{FF2B5EF4-FFF2-40B4-BE49-F238E27FC236}">
                <a16:creationId xmlns:a16="http://schemas.microsoft.com/office/drawing/2014/main" id="{E601EBE1-326C-4477-B99C-BB7C7C30686D}"/>
              </a:ext>
            </a:extLst>
          </p:cNvPr>
          <p:cNvSpPr txBox="1"/>
          <p:nvPr userDrawn="1"/>
        </p:nvSpPr>
        <p:spPr>
          <a:xfrm>
            <a:off x="1452085" y="28442312"/>
            <a:ext cx="27371040" cy="11345350"/>
          </a:xfrm>
          <a:prstGeom prst="rect">
            <a:avLst/>
          </a:prstGeom>
          <a:noFill/>
        </p:spPr>
        <p:txBody>
          <a:bodyPr wrap="square" rtlCol="0">
            <a:spAutoFit/>
          </a:bodyPr>
          <a:lstStyle/>
          <a:p>
            <a:pPr algn="just">
              <a:lnSpc>
                <a:spcPts val="4900"/>
              </a:lnSpc>
            </a:pPr>
            <a:r>
              <a:rPr lang="de-DE" sz="4000" b="1" kern="1200" dirty="0">
                <a:solidFill>
                  <a:srgbClr val="003CA0"/>
                </a:solidFill>
                <a:latin typeface="Open Sans" panose="020B0606030504020204" pitchFamily="34" charset="0"/>
                <a:ea typeface="Open Sans" panose="020B0606030504020204" pitchFamily="34" charset="0"/>
                <a:cs typeface="Open Sans" panose="020B0606030504020204" pitchFamily="34" charset="0"/>
              </a:rPr>
              <a:t>ETIKETTE</a:t>
            </a:r>
          </a:p>
          <a:p>
            <a:pPr algn="just">
              <a:lnSpc>
                <a:spcPts val="4900"/>
              </a:lnSpc>
            </a:pPr>
            <a:r>
              <a:rPr lang="de-DE" sz="3000" b="0" kern="1200" dirty="0">
                <a:solidFill>
                  <a:schemeClr val="tx1"/>
                </a:solidFill>
                <a:latin typeface="Open Sans" panose="020B0606030504020204" pitchFamily="34" charset="0"/>
                <a:ea typeface="Open Sans" panose="020B0606030504020204" pitchFamily="34" charset="0"/>
                <a:cs typeface="Open Sans" panose="020B0606030504020204" pitchFamily="34" charset="0"/>
              </a:rPr>
              <a:t>Das Masterposter sollte in jedem Fall folgende Elemente enthalten:</a:t>
            </a:r>
          </a:p>
          <a:p>
            <a:pPr marL="457200" indent="-457200" algn="just">
              <a:lnSpc>
                <a:spcPts val="4900"/>
              </a:lnSpc>
              <a:buFont typeface="Arial" panose="020B0604020202020204" pitchFamily="34" charset="0"/>
              <a:buChar char="•"/>
            </a:pPr>
            <a:r>
              <a:rPr lang="de-DE" sz="3000" b="1" kern="1200" dirty="0">
                <a:solidFill>
                  <a:schemeClr val="tx1"/>
                </a:solidFill>
                <a:latin typeface="Open Sans" panose="020B0606030504020204" pitchFamily="34" charset="0"/>
                <a:ea typeface="Open Sans" panose="020B0606030504020204" pitchFamily="34" charset="0"/>
                <a:cs typeface="Open Sans" panose="020B0606030504020204" pitchFamily="34" charset="0"/>
              </a:rPr>
              <a:t>Überschrift</a:t>
            </a:r>
            <a:r>
              <a:rPr lang="de-DE" sz="3000" b="0" kern="1200" dirty="0">
                <a:solidFill>
                  <a:schemeClr val="tx1"/>
                </a:solidFill>
                <a:latin typeface="Open Sans" panose="020B0606030504020204" pitchFamily="34" charset="0"/>
                <a:ea typeface="Open Sans" panose="020B0606030504020204" pitchFamily="34" charset="0"/>
                <a:cs typeface="Open Sans" panose="020B0606030504020204" pitchFamily="34" charset="0"/>
              </a:rPr>
              <a:t> (</a:t>
            </a:r>
            <a:r>
              <a:rPr lang="de-DE" sz="3000" b="0" kern="1200" dirty="0">
                <a:solidFill>
                  <a:srgbClr val="003CA0"/>
                </a:solidFill>
                <a:latin typeface="Martel Heavy" panose="00000A00000000000000" pitchFamily="2" charset="0"/>
                <a:ea typeface="Open Sans" panose="020B0606030504020204" pitchFamily="34" charset="0"/>
                <a:cs typeface="Martel Heavy" panose="00000A00000000000000" pitchFamily="2" charset="0"/>
              </a:rPr>
              <a:t>Martel Heavy, 100pt, HAW Hauptblau</a:t>
            </a:r>
            <a:r>
              <a:rPr lang="de-DE" sz="3000" b="0" kern="1200" dirty="0">
                <a:solidFill>
                  <a:schemeClr val="tx1"/>
                </a:solidFill>
                <a:latin typeface="Open Sans" panose="020B0606030504020204" pitchFamily="34" charset="0"/>
                <a:ea typeface="Open Sans" panose="020B0606030504020204" pitchFamily="34" charset="0"/>
                <a:cs typeface="Open Sans" panose="020B0606030504020204" pitchFamily="34" charset="0"/>
              </a:rPr>
              <a:t>)</a:t>
            </a:r>
          </a:p>
          <a:p>
            <a:pPr algn="just">
              <a:lnSpc>
                <a:spcPts val="4900"/>
              </a:lnSpc>
            </a:pPr>
            <a:r>
              <a:rPr lang="de-DE" sz="3000" b="0" i="1" kern="1200" dirty="0">
                <a:solidFill>
                  <a:schemeClr val="tx1"/>
                </a:solidFill>
                <a:latin typeface="Open Sans" panose="020B0606030504020204" pitchFamily="34" charset="0"/>
                <a:ea typeface="Open Sans" panose="020B0606030504020204" pitchFamily="34" charset="0"/>
                <a:cs typeface="Open Sans" panose="020B0606030504020204" pitchFamily="34" charset="0"/>
              </a:rPr>
              <a:t>	Diese Überschrift muss NICHT dem Titel Ihrer Masterarbeit entsprechen. Vielmehr soll sie mit wenigen (Schlag-)Worten den Kern der Arbeit erfassen 	und das Interesse des Betrachters wecken. Versuchen Sie dabei, eine Überschriftenlänge von ein (höchstens zwei) Zeilen nicht zu überschreiten.</a:t>
            </a:r>
          </a:p>
          <a:p>
            <a:pPr marL="457200" indent="-457200" algn="just">
              <a:lnSpc>
                <a:spcPts val="4900"/>
              </a:lnSpc>
              <a:buFont typeface="Arial" panose="020B0604020202020204" pitchFamily="34" charset="0"/>
              <a:buChar char="•"/>
            </a:pPr>
            <a:r>
              <a:rPr lang="de-DE" sz="3000" b="1" i="0" kern="1200" dirty="0">
                <a:solidFill>
                  <a:schemeClr val="tx1"/>
                </a:solidFill>
                <a:latin typeface="Open Sans" panose="020B0606030504020204" pitchFamily="34" charset="0"/>
                <a:ea typeface="Open Sans" panose="020B0606030504020204" pitchFamily="34" charset="0"/>
                <a:cs typeface="Open Sans" panose="020B0606030504020204" pitchFamily="34" charset="0"/>
              </a:rPr>
              <a:t>Unterüberschrift</a:t>
            </a:r>
            <a:r>
              <a:rPr lang="de-DE" sz="3000" b="0" i="1" kern="1200" dirty="0">
                <a:solidFill>
                  <a:schemeClr val="tx1"/>
                </a:solidFill>
                <a:latin typeface="Open Sans" panose="020B0606030504020204" pitchFamily="34" charset="0"/>
                <a:ea typeface="Open Sans" panose="020B0606030504020204" pitchFamily="34" charset="0"/>
                <a:cs typeface="Open Sans" panose="020B0606030504020204" pitchFamily="34" charset="0"/>
              </a:rPr>
              <a:t> </a:t>
            </a:r>
            <a:r>
              <a:rPr lang="de-DE" sz="3000" b="0" i="0" kern="1200" dirty="0">
                <a:solidFill>
                  <a:schemeClr val="tx1"/>
                </a:solidFill>
                <a:latin typeface="Open Sans" panose="020B0606030504020204" pitchFamily="34" charset="0"/>
                <a:ea typeface="Open Sans" panose="020B0606030504020204" pitchFamily="34" charset="0"/>
                <a:cs typeface="Open Sans" panose="020B0606030504020204" pitchFamily="34" charset="0"/>
              </a:rPr>
              <a:t>(</a:t>
            </a:r>
            <a:r>
              <a:rPr lang="de-DE" sz="3000" b="1" i="0" kern="1200" dirty="0">
                <a:solidFill>
                  <a:srgbClr val="003CA0"/>
                </a:solidFill>
                <a:latin typeface="Open Sans" panose="020B0606030504020204" pitchFamily="34" charset="0"/>
                <a:ea typeface="Open Sans" panose="020B0606030504020204" pitchFamily="34" charset="0"/>
                <a:cs typeface="Open Sans" panose="020B0606030504020204" pitchFamily="34" charset="0"/>
              </a:rPr>
              <a:t>OPEN SANS BOLD VERSAL, 40pt, HAW HAUPTBLAU</a:t>
            </a:r>
            <a:r>
              <a:rPr lang="de-DE" sz="3000" b="0" i="0" kern="1200" dirty="0">
                <a:solidFill>
                  <a:schemeClr val="tx1"/>
                </a:solidFill>
                <a:latin typeface="Open Sans" panose="020B0606030504020204" pitchFamily="34" charset="0"/>
                <a:ea typeface="Open Sans" panose="020B0606030504020204" pitchFamily="34" charset="0"/>
                <a:cs typeface="Open Sans" panose="020B0606030504020204" pitchFamily="34" charset="0"/>
              </a:rPr>
              <a:t>)</a:t>
            </a:r>
          </a:p>
          <a:p>
            <a:pPr algn="just">
              <a:lnSpc>
                <a:spcPts val="4900"/>
              </a:lnSpc>
            </a:pPr>
            <a:r>
              <a:rPr lang="de-DE" sz="3000" b="0" i="1" kern="1200" dirty="0">
                <a:solidFill>
                  <a:schemeClr val="tx1"/>
                </a:solidFill>
                <a:latin typeface="Open Sans" panose="020B0606030504020204" pitchFamily="34" charset="0"/>
                <a:ea typeface="Open Sans" panose="020B0606030504020204" pitchFamily="34" charset="0"/>
                <a:cs typeface="Open Sans" panose="020B0606030504020204" pitchFamily="34" charset="0"/>
              </a:rPr>
              <a:t>	Hier können zusätzliche Informationen zur Überschrift angeführt werden, um z.B. das in der Überschrift genannte Thema zu konkretisieren und 	einzugrenzen.</a:t>
            </a:r>
          </a:p>
          <a:p>
            <a:pPr algn="just">
              <a:lnSpc>
                <a:spcPts val="4900"/>
              </a:lnSpc>
            </a:pPr>
            <a:r>
              <a:rPr lang="de-DE" sz="3000" b="0" kern="1200" dirty="0">
                <a:solidFill>
                  <a:schemeClr val="tx1"/>
                </a:solidFill>
                <a:latin typeface="Open Sans" panose="020B0606030504020204" pitchFamily="34" charset="0"/>
                <a:ea typeface="Open Sans" panose="020B0606030504020204" pitchFamily="34" charset="0"/>
                <a:cs typeface="Open Sans" panose="020B0606030504020204" pitchFamily="34" charset="0"/>
              </a:rPr>
              <a:t>•	</a:t>
            </a:r>
            <a:r>
              <a:rPr lang="de-DE" sz="3000" b="1" kern="1200" dirty="0" err="1">
                <a:solidFill>
                  <a:schemeClr val="tx1"/>
                </a:solidFill>
                <a:latin typeface="Open Sans" panose="020B0606030504020204" pitchFamily="34" charset="0"/>
                <a:ea typeface="Open Sans" panose="020B0606030504020204" pitchFamily="34" charset="0"/>
                <a:cs typeface="Open Sans" panose="020B0606030504020204" pitchFamily="34" charset="0"/>
              </a:rPr>
              <a:t>Anlesetext</a:t>
            </a:r>
            <a:r>
              <a:rPr lang="de-DE" sz="3000" b="0" kern="1200" dirty="0">
                <a:solidFill>
                  <a:schemeClr val="tx1"/>
                </a:solidFill>
                <a:latin typeface="Open Sans" panose="020B0606030504020204" pitchFamily="34" charset="0"/>
                <a:ea typeface="Open Sans" panose="020B0606030504020204" pitchFamily="34" charset="0"/>
                <a:cs typeface="Open Sans" panose="020B0606030504020204" pitchFamily="34" charset="0"/>
              </a:rPr>
              <a:t> (</a:t>
            </a:r>
            <a:r>
              <a:rPr lang="de-DE" sz="3000" b="0" kern="1200" dirty="0">
                <a:solidFill>
                  <a:srgbClr val="0096D2"/>
                </a:solidFill>
                <a:latin typeface="Martel Heavy" panose="00000A00000000000000" pitchFamily="2" charset="0"/>
                <a:ea typeface="Open Sans" panose="020B0606030504020204" pitchFamily="34" charset="0"/>
                <a:cs typeface="Martel Heavy" panose="00000A00000000000000" pitchFamily="2" charset="0"/>
              </a:rPr>
              <a:t>Martel Heavy, 34pt, HAW Mittelblau</a:t>
            </a:r>
            <a:r>
              <a:rPr lang="de-DE" sz="3000" b="0" kern="1200" dirty="0">
                <a:solidFill>
                  <a:schemeClr val="tx1"/>
                </a:solidFill>
                <a:latin typeface="Open Sans" panose="020B0606030504020204" pitchFamily="34" charset="0"/>
                <a:ea typeface="Open Sans" panose="020B0606030504020204" pitchFamily="34" charset="0"/>
                <a:cs typeface="Open Sans" panose="020B0606030504020204" pitchFamily="34" charset="0"/>
              </a:rPr>
              <a:t>)</a:t>
            </a:r>
          </a:p>
          <a:p>
            <a:pPr algn="just">
              <a:lnSpc>
                <a:spcPts val="4900"/>
              </a:lnSpc>
            </a:pPr>
            <a:r>
              <a:rPr lang="de-DE" sz="3000" b="0" i="1" kern="1200" dirty="0">
                <a:solidFill>
                  <a:schemeClr val="tx1"/>
                </a:solidFill>
                <a:latin typeface="Open Sans" panose="020B0606030504020204" pitchFamily="34" charset="0"/>
                <a:ea typeface="Open Sans" panose="020B0606030504020204" pitchFamily="34" charset="0"/>
                <a:cs typeface="Open Sans" panose="020B0606030504020204" pitchFamily="34" charset="0"/>
              </a:rPr>
              <a:t>	Dieser Text kann als „Abstract“ verstanden werden.</a:t>
            </a:r>
          </a:p>
          <a:p>
            <a:pPr marL="0" marR="0" lvl="0" indent="0" algn="just" defTabSz="457200" rtl="0" eaLnBrk="1" fontAlgn="auto" latinLnBrk="0" hangingPunct="1">
              <a:lnSpc>
                <a:spcPts val="4900"/>
              </a:lnSpc>
              <a:spcBef>
                <a:spcPts val="0"/>
              </a:spcBef>
              <a:spcAft>
                <a:spcPts val="0"/>
              </a:spcAft>
              <a:buClrTx/>
              <a:buSzTx/>
              <a:buFontTx/>
              <a:buNone/>
              <a:tabLst/>
              <a:defRPr/>
            </a:pPr>
            <a:r>
              <a:rPr lang="de-DE" sz="3000" b="0" kern="1200" dirty="0">
                <a:solidFill>
                  <a:schemeClr val="tx1"/>
                </a:solidFill>
                <a:latin typeface="Open Sans" panose="020B0606030504020204" pitchFamily="34" charset="0"/>
                <a:ea typeface="Open Sans" panose="020B0606030504020204" pitchFamily="34" charset="0"/>
                <a:cs typeface="Open Sans" panose="020B0606030504020204" pitchFamily="34" charset="0"/>
              </a:rPr>
              <a:t>•	</a:t>
            </a:r>
            <a:r>
              <a:rPr lang="de-DE" sz="3000" b="1" kern="1200" dirty="0">
                <a:solidFill>
                  <a:schemeClr val="tx1"/>
                </a:solidFill>
                <a:latin typeface="Open Sans" panose="020B0606030504020204" pitchFamily="34" charset="0"/>
                <a:ea typeface="Open Sans" panose="020B0606030504020204" pitchFamily="34" charset="0"/>
                <a:cs typeface="Open Sans" panose="020B0606030504020204" pitchFamily="34" charset="0"/>
              </a:rPr>
              <a:t>Gliederung</a:t>
            </a:r>
            <a:r>
              <a:rPr lang="de-DE" sz="3000" b="0" kern="1200" dirty="0">
                <a:solidFill>
                  <a:schemeClr val="tx1"/>
                </a:solidFill>
                <a:latin typeface="Open Sans" panose="020B0606030504020204" pitchFamily="34" charset="0"/>
                <a:ea typeface="Open Sans" panose="020B0606030504020204" pitchFamily="34" charset="0"/>
                <a:cs typeface="Open Sans" panose="020B0606030504020204" pitchFamily="34" charset="0"/>
              </a:rPr>
              <a:t> in Einleitung, Durchführung, Ergebnisse und Diskussion  (oder sinngemäß)</a:t>
            </a:r>
          </a:p>
          <a:p>
            <a:pPr algn="just">
              <a:lnSpc>
                <a:spcPts val="4900"/>
              </a:lnSpc>
            </a:pPr>
            <a:r>
              <a:rPr lang="de-DE" sz="3000" b="0" kern="1200" dirty="0">
                <a:solidFill>
                  <a:schemeClr val="tx1"/>
                </a:solidFill>
                <a:latin typeface="Open Sans" panose="020B0606030504020204" pitchFamily="34" charset="0"/>
                <a:ea typeface="Open Sans" panose="020B0606030504020204" pitchFamily="34" charset="0"/>
                <a:cs typeface="Open Sans" panose="020B0606030504020204" pitchFamily="34" charset="0"/>
              </a:rPr>
              <a:t>	</a:t>
            </a:r>
            <a:r>
              <a:rPr lang="de-DE" sz="3000" b="0" i="1" kern="1200" dirty="0">
                <a:solidFill>
                  <a:schemeClr val="tx1"/>
                </a:solidFill>
                <a:latin typeface="Open Sans" panose="020B0606030504020204" pitchFamily="34" charset="0"/>
                <a:ea typeface="Open Sans" panose="020B0606030504020204" pitchFamily="34" charset="0"/>
                <a:cs typeface="Open Sans" panose="020B0606030504020204" pitchFamily="34" charset="0"/>
              </a:rPr>
              <a:t>Überschriften: </a:t>
            </a:r>
            <a:r>
              <a:rPr lang="de-DE" sz="3000" b="1" i="0" kern="1200" dirty="0">
                <a:solidFill>
                  <a:srgbClr val="003CA0"/>
                </a:solidFill>
                <a:latin typeface="Open Sans" panose="020B0606030504020204" pitchFamily="34" charset="0"/>
                <a:ea typeface="Open Sans" panose="020B0606030504020204" pitchFamily="34" charset="0"/>
                <a:cs typeface="Open Sans" panose="020B0606030504020204" pitchFamily="34" charset="0"/>
              </a:rPr>
              <a:t>OPEN SANS BOLD VERSAL, 30pt, HAW HAUPTBLAU</a:t>
            </a:r>
          </a:p>
          <a:p>
            <a:pPr lvl="1" algn="just">
              <a:lnSpc>
                <a:spcPts val="4900"/>
              </a:lnSpc>
            </a:pPr>
            <a:r>
              <a:rPr lang="de-DE" sz="3000" b="0" i="1" kern="1200" dirty="0">
                <a:solidFill>
                  <a:schemeClr val="tx1"/>
                </a:solidFill>
                <a:latin typeface="Open Sans" panose="020B0606030504020204" pitchFamily="34" charset="0"/>
                <a:ea typeface="Open Sans" panose="020B0606030504020204" pitchFamily="34" charset="0"/>
                <a:cs typeface="Open Sans" panose="020B0606030504020204" pitchFamily="34" charset="0"/>
              </a:rPr>
              <a:t>Text: </a:t>
            </a:r>
            <a:r>
              <a:rPr lang="de-DE" sz="3000" b="0" i="0" kern="1200" dirty="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rPr>
              <a:t>Open Sans light, 30pt, schwarz, Blocksatz, 35pt Zeilenabstand</a:t>
            </a:r>
          </a:p>
          <a:p>
            <a:pPr algn="just">
              <a:lnSpc>
                <a:spcPts val="4900"/>
              </a:lnSpc>
            </a:pPr>
            <a:r>
              <a:rPr lang="de-DE" sz="3000" b="0" kern="1200" dirty="0">
                <a:solidFill>
                  <a:schemeClr val="tx1"/>
                </a:solidFill>
                <a:latin typeface="Open Sans" panose="020B0606030504020204" pitchFamily="34" charset="0"/>
                <a:ea typeface="Open Sans" panose="020B0606030504020204" pitchFamily="34" charset="0"/>
                <a:cs typeface="Open Sans" panose="020B0606030504020204" pitchFamily="34" charset="0"/>
              </a:rPr>
              <a:t>•	</a:t>
            </a:r>
            <a:r>
              <a:rPr lang="de-DE" sz="3000" b="1" kern="1200" dirty="0">
                <a:solidFill>
                  <a:schemeClr val="tx1"/>
                </a:solidFill>
                <a:latin typeface="Open Sans" panose="020B0606030504020204" pitchFamily="34" charset="0"/>
                <a:ea typeface="Open Sans" panose="020B0606030504020204" pitchFamily="34" charset="0"/>
                <a:cs typeface="Open Sans" panose="020B0606030504020204" pitchFamily="34" charset="0"/>
              </a:rPr>
              <a:t>Mindestens 3 Abbildungen</a:t>
            </a:r>
            <a:r>
              <a:rPr lang="de-DE" sz="3000" b="0" kern="1200" dirty="0">
                <a:solidFill>
                  <a:schemeClr val="tx1"/>
                </a:solidFill>
                <a:latin typeface="Open Sans" panose="020B0606030504020204" pitchFamily="34" charset="0"/>
                <a:ea typeface="Open Sans" panose="020B0606030504020204" pitchFamily="34" charset="0"/>
                <a:cs typeface="Open Sans" panose="020B0606030504020204" pitchFamily="34" charset="0"/>
              </a:rPr>
              <a:t> (Auflösung: mindestens 300 dpi)</a:t>
            </a:r>
          </a:p>
          <a:p>
            <a:pPr algn="just">
              <a:lnSpc>
                <a:spcPts val="4900"/>
              </a:lnSpc>
            </a:pPr>
            <a:r>
              <a:rPr lang="de-DE" sz="3000" b="0" kern="1200" dirty="0">
                <a:solidFill>
                  <a:schemeClr val="tx1"/>
                </a:solidFill>
                <a:latin typeface="Open Sans" panose="020B0606030504020204" pitchFamily="34" charset="0"/>
                <a:ea typeface="Open Sans" panose="020B0606030504020204" pitchFamily="34" charset="0"/>
                <a:cs typeface="Open Sans" panose="020B0606030504020204" pitchFamily="34" charset="0"/>
              </a:rPr>
              <a:t>	</a:t>
            </a:r>
            <a:r>
              <a:rPr lang="de-DE" sz="3000" b="0" i="1" kern="1200" dirty="0">
                <a:solidFill>
                  <a:schemeClr val="tx1"/>
                </a:solidFill>
                <a:latin typeface="Open Sans" panose="020B0606030504020204" pitchFamily="34" charset="0"/>
                <a:ea typeface="Open Sans" panose="020B0606030504020204" pitchFamily="34" charset="0"/>
                <a:cs typeface="Open Sans" panose="020B0606030504020204" pitchFamily="34" charset="0"/>
              </a:rPr>
              <a:t>Bildunterschriften in </a:t>
            </a:r>
            <a:r>
              <a:rPr lang="de-DE" sz="3000" b="1" i="0" kern="1200" dirty="0">
                <a:solidFill>
                  <a:schemeClr val="tx1"/>
                </a:solidFill>
                <a:latin typeface="Open Sans" panose="020B0606030504020204" pitchFamily="34" charset="0"/>
                <a:ea typeface="Open Sans" panose="020B0606030504020204" pitchFamily="34" charset="0"/>
                <a:cs typeface="Open Sans" panose="020B0606030504020204" pitchFamily="34" charset="0"/>
              </a:rPr>
              <a:t>Open Sans, </a:t>
            </a:r>
            <a:r>
              <a:rPr lang="de-DE" sz="3000" b="1" i="0" kern="1200" dirty="0" err="1">
                <a:solidFill>
                  <a:schemeClr val="tx1"/>
                </a:solidFill>
                <a:latin typeface="Open Sans" panose="020B0606030504020204" pitchFamily="34" charset="0"/>
                <a:ea typeface="Open Sans" panose="020B0606030504020204" pitchFamily="34" charset="0"/>
                <a:cs typeface="Open Sans" panose="020B0606030504020204" pitchFamily="34" charset="0"/>
              </a:rPr>
              <a:t>bold</a:t>
            </a:r>
            <a:r>
              <a:rPr lang="de-DE" sz="3000" b="1" i="0" kern="1200" dirty="0">
                <a:solidFill>
                  <a:schemeClr val="tx1"/>
                </a:solidFill>
                <a:latin typeface="Open Sans" panose="020B0606030504020204" pitchFamily="34" charset="0"/>
                <a:ea typeface="Open Sans" panose="020B0606030504020204" pitchFamily="34" charset="0"/>
                <a:cs typeface="Open Sans" panose="020B0606030504020204" pitchFamily="34" charset="0"/>
              </a:rPr>
              <a:t>, 20pt, schwarz</a:t>
            </a:r>
          </a:p>
          <a:p>
            <a:pPr marL="0" marR="0" lvl="0" indent="0" algn="just" defTabSz="457200" rtl="0" eaLnBrk="1" fontAlgn="auto" latinLnBrk="0" hangingPunct="1">
              <a:lnSpc>
                <a:spcPts val="4900"/>
              </a:lnSpc>
              <a:spcBef>
                <a:spcPts val="0"/>
              </a:spcBef>
              <a:spcAft>
                <a:spcPts val="0"/>
              </a:spcAft>
              <a:buClrTx/>
              <a:buSzTx/>
              <a:buFontTx/>
              <a:buNone/>
              <a:tabLst/>
              <a:defRPr/>
            </a:pPr>
            <a:r>
              <a:rPr lang="de-DE" sz="3000" b="0" kern="1200" dirty="0">
                <a:solidFill>
                  <a:schemeClr val="tx1"/>
                </a:solidFill>
                <a:latin typeface="Open Sans" panose="020B0606030504020204" pitchFamily="34" charset="0"/>
                <a:ea typeface="Open Sans" panose="020B0606030504020204" pitchFamily="34" charset="0"/>
                <a:cs typeface="Open Sans" panose="020B0606030504020204" pitchFamily="34" charset="0"/>
              </a:rPr>
              <a:t>•	</a:t>
            </a:r>
            <a:r>
              <a:rPr lang="de-DE" sz="3000" b="1" kern="1200" dirty="0" err="1">
                <a:solidFill>
                  <a:schemeClr val="tx1"/>
                </a:solidFill>
                <a:latin typeface="Open Sans" panose="020B0606030504020204" pitchFamily="34" charset="0"/>
                <a:ea typeface="Open Sans" panose="020B0606030504020204" pitchFamily="34" charset="0"/>
                <a:cs typeface="Open Sans" panose="020B0606030504020204" pitchFamily="34" charset="0"/>
              </a:rPr>
              <a:t>Credits</a:t>
            </a:r>
            <a:r>
              <a:rPr lang="de-DE" sz="3000" b="1" kern="1200" dirty="0">
                <a:solidFill>
                  <a:schemeClr val="tx1"/>
                </a:solidFill>
                <a:latin typeface="Open Sans" panose="020B0606030504020204" pitchFamily="34" charset="0"/>
                <a:ea typeface="Open Sans" panose="020B0606030504020204" pitchFamily="34" charset="0"/>
                <a:cs typeface="Open Sans" panose="020B0606030504020204" pitchFamily="34" charset="0"/>
              </a:rPr>
              <a:t> </a:t>
            </a:r>
            <a:r>
              <a:rPr lang="de-DE" sz="3000" b="0" kern="1200" dirty="0">
                <a:solidFill>
                  <a:schemeClr val="tx1"/>
                </a:solidFill>
                <a:latin typeface="Open Sans" panose="020B0606030504020204" pitchFamily="34" charset="0"/>
                <a:ea typeface="Open Sans" panose="020B0606030504020204" pitchFamily="34" charset="0"/>
                <a:cs typeface="Open Sans" panose="020B0606030504020204" pitchFamily="34" charset="0"/>
              </a:rPr>
              <a:t>(</a:t>
            </a:r>
            <a:r>
              <a:rPr lang="de-DE" sz="3000" b="1" kern="1200" dirty="0">
                <a:solidFill>
                  <a:srgbClr val="003CA0"/>
                </a:solidFill>
                <a:latin typeface="Open Sans" panose="020B0606030504020204" pitchFamily="34" charset="0"/>
                <a:ea typeface="Open Sans" panose="020B0606030504020204" pitchFamily="34" charset="0"/>
                <a:cs typeface="Open Sans" panose="020B0606030504020204" pitchFamily="34" charset="0"/>
              </a:rPr>
              <a:t>TITEL: OPEN SANS BOLD VERSAL, 24pt, HAW HAUPTBLAU, </a:t>
            </a:r>
            <a:r>
              <a:rPr lang="de-DE" sz="3000" b="0" kern="1200" dirty="0">
                <a:solidFill>
                  <a:srgbClr val="003CA0"/>
                </a:solidFill>
                <a:latin typeface="Open Sans" panose="020B0606030504020204" pitchFamily="34" charset="0"/>
                <a:ea typeface="Open Sans" panose="020B0606030504020204" pitchFamily="34" charset="0"/>
                <a:cs typeface="Open Sans" panose="020B0606030504020204" pitchFamily="34" charset="0"/>
              </a:rPr>
              <a:t>Inhalt: Open Sans, 24pt, HAW Hauptblau</a:t>
            </a:r>
            <a:r>
              <a:rPr lang="de-DE" sz="3000" b="0" kern="1200" dirty="0">
                <a:solidFill>
                  <a:schemeClr val="tx1"/>
                </a:solidFill>
                <a:latin typeface="Open Sans" panose="020B0606030504020204" pitchFamily="34" charset="0"/>
                <a:ea typeface="Open Sans" panose="020B0606030504020204" pitchFamily="34" charset="0"/>
                <a:cs typeface="Open Sans" panose="020B0606030504020204" pitchFamily="34" charset="0"/>
              </a:rPr>
              <a:t>)</a:t>
            </a:r>
            <a:endParaRPr lang="de-DE" sz="3000" b="1" kern="1200"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a:p>
            <a:pPr algn="just">
              <a:lnSpc>
                <a:spcPts val="4900"/>
              </a:lnSpc>
            </a:pPr>
            <a:r>
              <a:rPr lang="de-DE" sz="3000" b="0" kern="1200" dirty="0">
                <a:solidFill>
                  <a:schemeClr val="tx1"/>
                </a:solidFill>
                <a:latin typeface="Open Sans" panose="020B0606030504020204" pitchFamily="34" charset="0"/>
                <a:ea typeface="Open Sans" panose="020B0606030504020204" pitchFamily="34" charset="0"/>
                <a:cs typeface="Open Sans" panose="020B0606030504020204" pitchFamily="34" charset="0"/>
              </a:rPr>
              <a:t>	</a:t>
            </a:r>
            <a:r>
              <a:rPr lang="de-DE" sz="3000" b="0" i="1" kern="1200" dirty="0">
                <a:solidFill>
                  <a:schemeClr val="tx1"/>
                </a:solidFill>
                <a:latin typeface="Open Sans" panose="020B0606030504020204" pitchFamily="34" charset="0"/>
                <a:ea typeface="Open Sans" panose="020B0606030504020204" pitchFamily="34" charset="0"/>
                <a:cs typeface="Open Sans" panose="020B0606030504020204" pitchFamily="34" charset="0"/>
              </a:rPr>
              <a:t>Diese befinden sich im grauen Balken in der „Fußzeile“ des Posters und sollen Informationen zu Ersteller, Betreuer und (industriellen) 	Kooperationspartner (wenn möglich inklusive Firmenlogo) enthalten.</a:t>
            </a:r>
          </a:p>
        </p:txBody>
      </p:sp>
      <p:sp>
        <p:nvSpPr>
          <p:cNvPr id="10" name="Textplatzhalter 15">
            <a:extLst>
              <a:ext uri="{FF2B5EF4-FFF2-40B4-BE49-F238E27FC236}">
                <a16:creationId xmlns:a16="http://schemas.microsoft.com/office/drawing/2014/main" id="{D50C953A-5F81-4A41-B062-835BBB51CA17}"/>
              </a:ext>
            </a:extLst>
          </p:cNvPr>
          <p:cNvSpPr txBox="1">
            <a:spLocks/>
          </p:cNvSpPr>
          <p:nvPr userDrawn="1"/>
        </p:nvSpPr>
        <p:spPr>
          <a:xfrm>
            <a:off x="1066797" y="9318456"/>
            <a:ext cx="28101925" cy="2451904"/>
          </a:xfrm>
          <a:prstGeom prst="rect">
            <a:avLst/>
          </a:prstGeom>
        </p:spPr>
        <p:txBody>
          <a:bodyPr anchor="ctr">
            <a:noAutofit/>
          </a:bodyPr>
          <a:lstStyle>
            <a:lvl1pPr marL="0" indent="0" algn="l" defTabSz="3027487" rtl="0" eaLnBrk="1" latinLnBrk="0" hangingPunct="1">
              <a:lnSpc>
                <a:spcPct val="90000"/>
              </a:lnSpc>
              <a:spcBef>
                <a:spcPts val="3311"/>
              </a:spcBef>
              <a:buFont typeface="Arial" panose="020B0604020202020204" pitchFamily="34" charset="0"/>
              <a:buNone/>
              <a:defRPr sz="5000" kern="1200">
                <a:solidFill>
                  <a:srgbClr val="003CA0"/>
                </a:solidFill>
                <a:latin typeface="Martel Heavy" panose="00000A00000000000000" pitchFamily="2" charset="0"/>
                <a:ea typeface="+mn-ea"/>
                <a:cs typeface="Martel Heavy" panose="00000A00000000000000" pitchFamily="2" charset="0"/>
              </a:defRPr>
            </a:lvl1pPr>
            <a:lvl2pPr marL="2270615" indent="-756872" algn="l" defTabSz="3027487" rtl="0" eaLnBrk="1" latinLnBrk="0" hangingPunct="1">
              <a:lnSpc>
                <a:spcPct val="90000"/>
              </a:lnSpc>
              <a:spcBef>
                <a:spcPts val="1655"/>
              </a:spcBef>
              <a:buFont typeface="Arial" panose="020B0604020202020204" pitchFamily="34" charset="0"/>
              <a:buChar char="•"/>
              <a:defRPr sz="7946" kern="1200">
                <a:solidFill>
                  <a:srgbClr val="003CA0"/>
                </a:solidFill>
                <a:latin typeface="Martel Heavy" panose="00000A00000000000000" pitchFamily="2" charset="0"/>
                <a:ea typeface="+mn-ea"/>
                <a:cs typeface="Martel Heavy" panose="00000A00000000000000" pitchFamily="2" charset="0"/>
              </a:defRPr>
            </a:lvl2pPr>
            <a:lvl3pPr marL="3784359" indent="-756872" algn="l" defTabSz="3027487" rtl="0" eaLnBrk="1" latinLnBrk="0" hangingPunct="1">
              <a:lnSpc>
                <a:spcPct val="90000"/>
              </a:lnSpc>
              <a:spcBef>
                <a:spcPts val="1655"/>
              </a:spcBef>
              <a:buFont typeface="Arial" panose="020B0604020202020204" pitchFamily="34" charset="0"/>
              <a:buChar char="•"/>
              <a:defRPr sz="6622" kern="1200">
                <a:solidFill>
                  <a:srgbClr val="003CA0"/>
                </a:solidFill>
                <a:latin typeface="Martel Heavy" panose="00000A00000000000000" pitchFamily="2" charset="0"/>
                <a:ea typeface="+mn-ea"/>
                <a:cs typeface="Martel Heavy" panose="00000A00000000000000" pitchFamily="2" charset="0"/>
              </a:defRPr>
            </a:lvl3pPr>
            <a:lvl4pPr marL="5298102" indent="-756872" algn="l" defTabSz="3027487" rtl="0" eaLnBrk="1" latinLnBrk="0" hangingPunct="1">
              <a:lnSpc>
                <a:spcPct val="90000"/>
              </a:lnSpc>
              <a:spcBef>
                <a:spcPts val="1655"/>
              </a:spcBef>
              <a:buFont typeface="Arial" panose="020B0604020202020204" pitchFamily="34" charset="0"/>
              <a:buChar char="•"/>
              <a:defRPr sz="5960" kern="1200">
                <a:solidFill>
                  <a:srgbClr val="003CA0"/>
                </a:solidFill>
                <a:latin typeface="Martel Heavy" panose="00000A00000000000000" pitchFamily="2" charset="0"/>
                <a:ea typeface="+mn-ea"/>
                <a:cs typeface="Martel Heavy" panose="00000A00000000000000" pitchFamily="2" charset="0"/>
              </a:defRPr>
            </a:lvl4pPr>
            <a:lvl5pPr marL="6811846" indent="-756872" algn="l" defTabSz="3027487" rtl="0" eaLnBrk="1" latinLnBrk="0" hangingPunct="1">
              <a:lnSpc>
                <a:spcPct val="90000"/>
              </a:lnSpc>
              <a:spcBef>
                <a:spcPts val="1655"/>
              </a:spcBef>
              <a:buFont typeface="Arial" panose="020B0604020202020204" pitchFamily="34" charset="0"/>
              <a:buChar char="•"/>
              <a:defRPr sz="5960" kern="1200">
                <a:solidFill>
                  <a:srgbClr val="003CA0"/>
                </a:solidFill>
                <a:latin typeface="Martel Heavy" panose="00000A00000000000000" pitchFamily="2" charset="0"/>
                <a:ea typeface="+mn-ea"/>
                <a:cs typeface="Martel Heavy" panose="00000A00000000000000" pitchFamily="2" charset="0"/>
              </a:defRPr>
            </a:lvl5pPr>
            <a:lvl6pPr marL="8325589"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6pPr>
            <a:lvl7pPr marL="9839333"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7pPr>
            <a:lvl8pPr marL="11353076"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8pPr>
            <a:lvl9pPr marL="12866820"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9pPr>
          </a:lstStyle>
          <a:p>
            <a:pPr algn="just">
              <a:lnSpc>
                <a:spcPct val="100000"/>
              </a:lnSpc>
            </a:pPr>
            <a:r>
              <a:rPr lang="de-DE" sz="5400" b="1" kern="1200" dirty="0">
                <a:solidFill>
                  <a:srgbClr val="0096D2"/>
                </a:solidFill>
                <a:latin typeface="Martel Heavy" panose="00000A00000000000000" pitchFamily="2" charset="0"/>
                <a:ea typeface="Open Sans" panose="020B0606030504020204" pitchFamily="34" charset="0"/>
                <a:cs typeface="Martel Heavy" panose="00000A00000000000000" pitchFamily="2" charset="0"/>
              </a:rPr>
              <a:t>Folgende Regularien sind bei der Erstellung des Masterposters gemäß der Richtlinie zur Erstellung von Abschlussarbeiten einzuhalten.</a:t>
            </a:r>
          </a:p>
        </p:txBody>
      </p:sp>
      <p:sp>
        <p:nvSpPr>
          <p:cNvPr id="8" name="Textplatzhalter 19">
            <a:extLst>
              <a:ext uri="{FF2B5EF4-FFF2-40B4-BE49-F238E27FC236}">
                <a16:creationId xmlns:a16="http://schemas.microsoft.com/office/drawing/2014/main" id="{4F221E1C-BB7A-42DB-8BF1-D8188F84A765}"/>
              </a:ext>
            </a:extLst>
          </p:cNvPr>
          <p:cNvSpPr txBox="1">
            <a:spLocks/>
          </p:cNvSpPr>
          <p:nvPr userDrawn="1"/>
        </p:nvSpPr>
        <p:spPr>
          <a:xfrm>
            <a:off x="1066797" y="40696030"/>
            <a:ext cx="11031418" cy="507943"/>
          </a:xfrm>
          <a:prstGeom prst="rect">
            <a:avLst/>
          </a:prstGeom>
        </p:spPr>
        <p:txBody>
          <a:bodyPr anchor="t">
            <a:noAutofit/>
          </a:bodyPr>
          <a:lstStyle>
            <a:lvl1pPr marL="0" indent="0" algn="l" defTabSz="3027487" rtl="0" eaLnBrk="1" latinLnBrk="0" hangingPunct="1">
              <a:lnSpc>
                <a:spcPct val="100000"/>
              </a:lnSpc>
              <a:spcBef>
                <a:spcPts val="3311"/>
              </a:spcBef>
              <a:buFont typeface="Arial" panose="020B0604020202020204" pitchFamily="34" charset="0"/>
              <a:buNone/>
              <a:defRPr sz="2500" kern="1200">
                <a:solidFill>
                  <a:srgbClr val="003CA0"/>
                </a:solidFill>
                <a:latin typeface="Open Sans" panose="020B0606030504020204" pitchFamily="34" charset="0"/>
                <a:ea typeface="Open Sans" panose="020B0606030504020204" pitchFamily="34" charset="0"/>
                <a:cs typeface="Open Sans" panose="020B0606030504020204" pitchFamily="34" charset="0"/>
              </a:defRPr>
            </a:lvl1pPr>
            <a:lvl2pPr marL="2270615" indent="-756872" algn="l" defTabSz="3027487" rtl="0" eaLnBrk="1" latinLnBrk="0" hangingPunct="1">
              <a:lnSpc>
                <a:spcPct val="90000"/>
              </a:lnSpc>
              <a:spcBef>
                <a:spcPts val="1655"/>
              </a:spcBef>
              <a:buFont typeface="Arial" panose="020B0604020202020204" pitchFamily="34" charset="0"/>
              <a:buChar char="•"/>
              <a:defRPr sz="2500" kern="1200">
                <a:solidFill>
                  <a:schemeClr val="tx1"/>
                </a:solidFill>
                <a:latin typeface="Martel Heavy" panose="00000A00000000000000" pitchFamily="2" charset="0"/>
                <a:ea typeface="+mn-ea"/>
                <a:cs typeface="Martel Heavy" panose="00000A00000000000000" pitchFamily="2" charset="0"/>
              </a:defRPr>
            </a:lvl2pPr>
            <a:lvl3pPr marL="3784359" indent="-756872" algn="l" defTabSz="3027487" rtl="0" eaLnBrk="1" latinLnBrk="0" hangingPunct="1">
              <a:lnSpc>
                <a:spcPct val="90000"/>
              </a:lnSpc>
              <a:spcBef>
                <a:spcPts val="1655"/>
              </a:spcBef>
              <a:buFont typeface="Arial" panose="020B0604020202020204" pitchFamily="34" charset="0"/>
              <a:buChar char="•"/>
              <a:defRPr sz="2500" kern="1200">
                <a:solidFill>
                  <a:schemeClr val="tx1"/>
                </a:solidFill>
                <a:latin typeface="Martel Heavy" panose="00000A00000000000000" pitchFamily="2" charset="0"/>
                <a:ea typeface="+mn-ea"/>
                <a:cs typeface="Martel Heavy" panose="00000A00000000000000" pitchFamily="2" charset="0"/>
              </a:defRPr>
            </a:lvl3pPr>
            <a:lvl4pPr marL="5298102" indent="-756872" algn="l" defTabSz="3027487" rtl="0" eaLnBrk="1" latinLnBrk="0" hangingPunct="1">
              <a:lnSpc>
                <a:spcPct val="90000"/>
              </a:lnSpc>
              <a:spcBef>
                <a:spcPts val="1655"/>
              </a:spcBef>
              <a:buFont typeface="Arial" panose="020B0604020202020204" pitchFamily="34" charset="0"/>
              <a:buChar char="•"/>
              <a:defRPr sz="2500" kern="1200">
                <a:solidFill>
                  <a:schemeClr val="tx1"/>
                </a:solidFill>
                <a:latin typeface="Martel Heavy" panose="00000A00000000000000" pitchFamily="2" charset="0"/>
                <a:ea typeface="+mn-ea"/>
                <a:cs typeface="Martel Heavy" panose="00000A00000000000000" pitchFamily="2" charset="0"/>
              </a:defRPr>
            </a:lvl4pPr>
            <a:lvl5pPr marL="6811846" indent="-756872" algn="l" defTabSz="3027487" rtl="0" eaLnBrk="1" latinLnBrk="0" hangingPunct="1">
              <a:lnSpc>
                <a:spcPct val="90000"/>
              </a:lnSpc>
              <a:spcBef>
                <a:spcPts val="1655"/>
              </a:spcBef>
              <a:buFont typeface="Arial" panose="020B0604020202020204" pitchFamily="34" charset="0"/>
              <a:buChar char="•"/>
              <a:defRPr sz="2500" kern="1200">
                <a:solidFill>
                  <a:schemeClr val="tx1"/>
                </a:solidFill>
                <a:latin typeface="Martel Heavy" panose="00000A00000000000000" pitchFamily="2" charset="0"/>
                <a:ea typeface="+mn-ea"/>
                <a:cs typeface="Martel Heavy" panose="00000A00000000000000" pitchFamily="2" charset="0"/>
              </a:defRPr>
            </a:lvl5pPr>
            <a:lvl6pPr marL="8325589"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6pPr>
            <a:lvl7pPr marL="9839333"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7pPr>
            <a:lvl8pPr marL="11353076"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8pPr>
            <a:lvl9pPr marL="12866820"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9pPr>
          </a:lstStyle>
          <a:p>
            <a:r>
              <a:rPr lang="de-DE" dirty="0"/>
              <a:t>Stand 03/2020</a:t>
            </a:r>
          </a:p>
        </p:txBody>
      </p:sp>
      <p:sp>
        <p:nvSpPr>
          <p:cNvPr id="9" name="Textplatzhalter 19">
            <a:extLst>
              <a:ext uri="{FF2B5EF4-FFF2-40B4-BE49-F238E27FC236}">
                <a16:creationId xmlns:a16="http://schemas.microsoft.com/office/drawing/2014/main" id="{D374B3D5-632E-47F7-9724-2DDE25134DE5}"/>
              </a:ext>
            </a:extLst>
          </p:cNvPr>
          <p:cNvSpPr txBox="1">
            <a:spLocks/>
          </p:cNvSpPr>
          <p:nvPr userDrawn="1"/>
        </p:nvSpPr>
        <p:spPr>
          <a:xfrm>
            <a:off x="1066797" y="41236844"/>
            <a:ext cx="11031418" cy="507943"/>
          </a:xfrm>
          <a:prstGeom prst="rect">
            <a:avLst/>
          </a:prstGeom>
        </p:spPr>
        <p:txBody>
          <a:bodyPr anchor="t">
            <a:noAutofit/>
          </a:bodyPr>
          <a:lstStyle>
            <a:lvl1pPr marL="0" indent="0" algn="l" defTabSz="3027487" rtl="0" eaLnBrk="1" latinLnBrk="0" hangingPunct="1">
              <a:lnSpc>
                <a:spcPct val="100000"/>
              </a:lnSpc>
              <a:spcBef>
                <a:spcPts val="3311"/>
              </a:spcBef>
              <a:buFont typeface="Arial" panose="020B0604020202020204" pitchFamily="34" charset="0"/>
              <a:buNone/>
              <a:defRPr sz="2500" kern="1200">
                <a:solidFill>
                  <a:srgbClr val="003CA0"/>
                </a:solidFill>
                <a:latin typeface="Open Sans" panose="020B0606030504020204" pitchFamily="34" charset="0"/>
                <a:ea typeface="Open Sans" panose="020B0606030504020204" pitchFamily="34" charset="0"/>
                <a:cs typeface="Open Sans" panose="020B0606030504020204" pitchFamily="34" charset="0"/>
              </a:defRPr>
            </a:lvl1pPr>
            <a:lvl2pPr marL="2270615" indent="-756872" algn="l" defTabSz="3027487" rtl="0" eaLnBrk="1" latinLnBrk="0" hangingPunct="1">
              <a:lnSpc>
                <a:spcPct val="90000"/>
              </a:lnSpc>
              <a:spcBef>
                <a:spcPts val="1655"/>
              </a:spcBef>
              <a:buFont typeface="Arial" panose="020B0604020202020204" pitchFamily="34" charset="0"/>
              <a:buChar char="•"/>
              <a:defRPr sz="2500" kern="1200">
                <a:solidFill>
                  <a:schemeClr val="tx1"/>
                </a:solidFill>
                <a:latin typeface="Martel Heavy" panose="00000A00000000000000" pitchFamily="2" charset="0"/>
                <a:ea typeface="+mn-ea"/>
                <a:cs typeface="Martel Heavy" panose="00000A00000000000000" pitchFamily="2" charset="0"/>
              </a:defRPr>
            </a:lvl2pPr>
            <a:lvl3pPr marL="3784359" indent="-756872" algn="l" defTabSz="3027487" rtl="0" eaLnBrk="1" latinLnBrk="0" hangingPunct="1">
              <a:lnSpc>
                <a:spcPct val="90000"/>
              </a:lnSpc>
              <a:spcBef>
                <a:spcPts val="1655"/>
              </a:spcBef>
              <a:buFont typeface="Arial" panose="020B0604020202020204" pitchFamily="34" charset="0"/>
              <a:buChar char="•"/>
              <a:defRPr sz="2500" kern="1200">
                <a:solidFill>
                  <a:schemeClr val="tx1"/>
                </a:solidFill>
                <a:latin typeface="Martel Heavy" panose="00000A00000000000000" pitchFamily="2" charset="0"/>
                <a:ea typeface="+mn-ea"/>
                <a:cs typeface="Martel Heavy" panose="00000A00000000000000" pitchFamily="2" charset="0"/>
              </a:defRPr>
            </a:lvl3pPr>
            <a:lvl4pPr marL="5298102" indent="-756872" algn="l" defTabSz="3027487" rtl="0" eaLnBrk="1" latinLnBrk="0" hangingPunct="1">
              <a:lnSpc>
                <a:spcPct val="90000"/>
              </a:lnSpc>
              <a:spcBef>
                <a:spcPts val="1655"/>
              </a:spcBef>
              <a:buFont typeface="Arial" panose="020B0604020202020204" pitchFamily="34" charset="0"/>
              <a:buChar char="•"/>
              <a:defRPr sz="2500" kern="1200">
                <a:solidFill>
                  <a:schemeClr val="tx1"/>
                </a:solidFill>
                <a:latin typeface="Martel Heavy" panose="00000A00000000000000" pitchFamily="2" charset="0"/>
                <a:ea typeface="+mn-ea"/>
                <a:cs typeface="Martel Heavy" panose="00000A00000000000000" pitchFamily="2" charset="0"/>
              </a:defRPr>
            </a:lvl4pPr>
            <a:lvl5pPr marL="6811846" indent="-756872" algn="l" defTabSz="3027487" rtl="0" eaLnBrk="1" latinLnBrk="0" hangingPunct="1">
              <a:lnSpc>
                <a:spcPct val="90000"/>
              </a:lnSpc>
              <a:spcBef>
                <a:spcPts val="1655"/>
              </a:spcBef>
              <a:buFont typeface="Arial" panose="020B0604020202020204" pitchFamily="34" charset="0"/>
              <a:buChar char="•"/>
              <a:defRPr sz="2500" kern="1200">
                <a:solidFill>
                  <a:schemeClr val="tx1"/>
                </a:solidFill>
                <a:latin typeface="Martel Heavy" panose="00000A00000000000000" pitchFamily="2" charset="0"/>
                <a:ea typeface="+mn-ea"/>
                <a:cs typeface="Martel Heavy" panose="00000A00000000000000" pitchFamily="2" charset="0"/>
              </a:defRPr>
            </a:lvl5pPr>
            <a:lvl6pPr marL="8325589"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6pPr>
            <a:lvl7pPr marL="9839333"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7pPr>
            <a:lvl8pPr marL="11353076"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8pPr>
            <a:lvl9pPr marL="12866820"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9pPr>
          </a:lstStyle>
          <a:p>
            <a:r>
              <a:rPr lang="de-DE" dirty="0"/>
              <a:t>Prüfungsordnung 2020</a:t>
            </a:r>
          </a:p>
        </p:txBody>
      </p:sp>
      <p:sp>
        <p:nvSpPr>
          <p:cNvPr id="11" name="Textplatzhalter 17">
            <a:extLst>
              <a:ext uri="{FF2B5EF4-FFF2-40B4-BE49-F238E27FC236}">
                <a16:creationId xmlns:a16="http://schemas.microsoft.com/office/drawing/2014/main" id="{8A125F97-3F7F-42AD-83F5-DE54A6C9C023}"/>
              </a:ext>
            </a:extLst>
          </p:cNvPr>
          <p:cNvSpPr txBox="1">
            <a:spLocks/>
          </p:cNvSpPr>
          <p:nvPr userDrawn="1"/>
        </p:nvSpPr>
        <p:spPr>
          <a:xfrm>
            <a:off x="1066798" y="6200649"/>
            <a:ext cx="28101925" cy="2356294"/>
          </a:xfrm>
          <a:prstGeom prst="rect">
            <a:avLst/>
          </a:prstGeom>
        </p:spPr>
        <p:txBody>
          <a:bodyPr anchor="ctr">
            <a:normAutofit/>
          </a:bodyPr>
          <a:lstStyle>
            <a:lvl1pPr marL="0" indent="0" algn="l" defTabSz="3027487" rtl="0" eaLnBrk="1" latinLnBrk="0" hangingPunct="1">
              <a:lnSpc>
                <a:spcPct val="90000"/>
              </a:lnSpc>
              <a:spcBef>
                <a:spcPts val="3311"/>
              </a:spcBef>
              <a:buFont typeface="Arial" panose="020B0604020202020204" pitchFamily="34" charset="0"/>
              <a:buNone/>
              <a:defRPr sz="9000" b="1" kern="1200">
                <a:solidFill>
                  <a:srgbClr val="003CA0"/>
                </a:solidFill>
                <a:latin typeface="Martel Heavy" panose="00000A00000000000000" pitchFamily="2" charset="0"/>
                <a:ea typeface="+mn-ea"/>
                <a:cs typeface="Martel Heavy" panose="00000A00000000000000" pitchFamily="2" charset="0"/>
              </a:defRPr>
            </a:lvl1pPr>
            <a:lvl2pPr marL="2270615" indent="-756872" algn="l" defTabSz="3027487" rtl="0" eaLnBrk="1" latinLnBrk="0" hangingPunct="1">
              <a:lnSpc>
                <a:spcPct val="90000"/>
              </a:lnSpc>
              <a:spcBef>
                <a:spcPts val="1655"/>
              </a:spcBef>
              <a:buFont typeface="Arial" panose="020B0604020202020204" pitchFamily="34" charset="0"/>
              <a:buChar char="•"/>
              <a:defRPr sz="7946" kern="1200">
                <a:solidFill>
                  <a:schemeClr val="tx1"/>
                </a:solidFill>
                <a:latin typeface="+mn-lt"/>
                <a:ea typeface="+mn-ea"/>
                <a:cs typeface="+mn-cs"/>
              </a:defRPr>
            </a:lvl2pPr>
            <a:lvl3pPr marL="3784359" indent="-756872" algn="l" defTabSz="3027487" rtl="0" eaLnBrk="1" latinLnBrk="0" hangingPunct="1">
              <a:lnSpc>
                <a:spcPct val="90000"/>
              </a:lnSpc>
              <a:spcBef>
                <a:spcPts val="1655"/>
              </a:spcBef>
              <a:buFont typeface="Arial" panose="020B0604020202020204" pitchFamily="34" charset="0"/>
              <a:buChar char="•"/>
              <a:defRPr sz="6622" kern="1200">
                <a:solidFill>
                  <a:schemeClr val="tx1"/>
                </a:solidFill>
                <a:latin typeface="+mn-lt"/>
                <a:ea typeface="+mn-ea"/>
                <a:cs typeface="+mn-cs"/>
              </a:defRPr>
            </a:lvl3pPr>
            <a:lvl4pPr marL="5298102"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4pPr>
            <a:lvl5pPr marL="6811846"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5pPr>
            <a:lvl6pPr marL="8325589"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6pPr>
            <a:lvl7pPr marL="9839333"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7pPr>
            <a:lvl8pPr marL="11353076"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8pPr>
            <a:lvl9pPr marL="12866820"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9pPr>
          </a:lstStyle>
          <a:p>
            <a:r>
              <a:rPr lang="de-DE" sz="9000" dirty="0">
                <a:solidFill>
                  <a:srgbClr val="003CA0"/>
                </a:solidFill>
                <a:latin typeface="Martel Heavy" panose="00000A00000000000000" pitchFamily="2" charset="0"/>
                <a:cs typeface="Martel Heavy" panose="00000A00000000000000" pitchFamily="2" charset="0"/>
              </a:rPr>
              <a:t>Anleitung zur Erstellung eines Masterposters</a:t>
            </a:r>
          </a:p>
        </p:txBody>
      </p:sp>
    </p:spTree>
    <p:extLst>
      <p:ext uri="{BB962C8B-B14F-4D97-AF65-F5344CB8AC3E}">
        <p14:creationId xmlns:p14="http://schemas.microsoft.com/office/powerpoint/2010/main" val="18090968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Anleitung_Seite3">
    <p:spTree>
      <p:nvGrpSpPr>
        <p:cNvPr id="1" name=""/>
        <p:cNvGrpSpPr/>
        <p:nvPr/>
      </p:nvGrpSpPr>
      <p:grpSpPr>
        <a:xfrm>
          <a:off x="0" y="0"/>
          <a:ext cx="0" cy="0"/>
          <a:chOff x="0" y="0"/>
          <a:chExt cx="0" cy="0"/>
        </a:xfrm>
      </p:grpSpPr>
      <p:sp>
        <p:nvSpPr>
          <p:cNvPr id="3" name="Textfeld 2">
            <a:extLst>
              <a:ext uri="{FF2B5EF4-FFF2-40B4-BE49-F238E27FC236}">
                <a16:creationId xmlns:a16="http://schemas.microsoft.com/office/drawing/2014/main" id="{7CAE0334-B0C5-419E-A1EF-F1C149D1D231}"/>
              </a:ext>
            </a:extLst>
          </p:cNvPr>
          <p:cNvSpPr txBox="1"/>
          <p:nvPr userDrawn="1"/>
        </p:nvSpPr>
        <p:spPr>
          <a:xfrm>
            <a:off x="1452085" y="12417062"/>
            <a:ext cx="27371040" cy="3804824"/>
          </a:xfrm>
          <a:prstGeom prst="rect">
            <a:avLst/>
          </a:prstGeom>
          <a:noFill/>
        </p:spPr>
        <p:txBody>
          <a:bodyPr wrap="square" rtlCol="0">
            <a:spAutoFit/>
          </a:bodyPr>
          <a:lstStyle/>
          <a:p>
            <a:pPr algn="just">
              <a:lnSpc>
                <a:spcPts val="4900"/>
              </a:lnSpc>
            </a:pPr>
            <a:r>
              <a:rPr lang="de-DE" sz="4000" b="1" kern="1200" dirty="0">
                <a:solidFill>
                  <a:srgbClr val="003CA0"/>
                </a:solidFill>
                <a:latin typeface="Open Sans" panose="020B0606030504020204" pitchFamily="34" charset="0"/>
                <a:ea typeface="Open Sans" panose="020B0606030504020204" pitchFamily="34" charset="0"/>
                <a:cs typeface="Open Sans" panose="020B0606030504020204" pitchFamily="34" charset="0"/>
              </a:rPr>
              <a:t>ABGABE UND BEWERTUNGSKRITERIEN</a:t>
            </a:r>
          </a:p>
          <a:p>
            <a:pPr algn="just">
              <a:lnSpc>
                <a:spcPts val="4900"/>
              </a:lnSpc>
            </a:pPr>
            <a:r>
              <a:rPr lang="de-DE" sz="3000" b="0" kern="1200" dirty="0">
                <a:solidFill>
                  <a:schemeClr val="tx1"/>
                </a:solidFill>
                <a:latin typeface="Open Sans" panose="020B0606030504020204" pitchFamily="34" charset="0"/>
                <a:ea typeface="Open Sans" panose="020B0606030504020204" pitchFamily="34" charset="0"/>
                <a:cs typeface="Open Sans" panose="020B0606030504020204" pitchFamily="34" charset="0"/>
              </a:rPr>
              <a:t>Die Abgabe des Masterposters erfolgt bis auf Weiteres zusammen mit der Masterarbeit in digitaler Form auf CD an das Fakultätsservicebüro, sowie per E-Mail an den / die betreuende*n Professor*in als </a:t>
            </a:r>
            <a:r>
              <a:rPr lang="de-DE" sz="3000" b="0" i="1" kern="1200" dirty="0">
                <a:solidFill>
                  <a:schemeClr val="tx1"/>
                </a:solidFill>
                <a:latin typeface="Open Sans" panose="020B0606030504020204" pitchFamily="34" charset="0"/>
                <a:ea typeface="Open Sans" panose="020B0606030504020204" pitchFamily="34" charset="0"/>
                <a:cs typeface="Open Sans" panose="020B0606030504020204" pitchFamily="34" charset="0"/>
              </a:rPr>
              <a:t>.</a:t>
            </a:r>
            <a:r>
              <a:rPr lang="de-DE" sz="3000" b="0" i="1" kern="1200" dirty="0" err="1">
                <a:solidFill>
                  <a:schemeClr val="tx1"/>
                </a:solidFill>
                <a:latin typeface="Open Sans" panose="020B0606030504020204" pitchFamily="34" charset="0"/>
                <a:ea typeface="Open Sans" panose="020B0606030504020204" pitchFamily="34" charset="0"/>
                <a:cs typeface="Open Sans" panose="020B0606030504020204" pitchFamily="34" charset="0"/>
              </a:rPr>
              <a:t>pdf</a:t>
            </a:r>
            <a:r>
              <a:rPr lang="de-DE" sz="3000" b="0" i="1" kern="1200" dirty="0">
                <a:solidFill>
                  <a:schemeClr val="tx1"/>
                </a:solidFill>
                <a:latin typeface="Open Sans" panose="020B0606030504020204" pitchFamily="34" charset="0"/>
                <a:ea typeface="Open Sans" panose="020B0606030504020204" pitchFamily="34" charset="0"/>
                <a:cs typeface="Open Sans" panose="020B0606030504020204" pitchFamily="34" charset="0"/>
              </a:rPr>
              <a:t>  </a:t>
            </a:r>
            <a:r>
              <a:rPr lang="de-DE" sz="3000" b="0" kern="1200" dirty="0">
                <a:solidFill>
                  <a:schemeClr val="tx1"/>
                </a:solidFill>
                <a:latin typeface="Open Sans" panose="020B0606030504020204" pitchFamily="34" charset="0"/>
                <a:ea typeface="Open Sans" panose="020B0606030504020204" pitchFamily="34" charset="0"/>
                <a:cs typeface="Open Sans" panose="020B0606030504020204" pitchFamily="34" charset="0"/>
              </a:rPr>
              <a:t>und </a:t>
            </a:r>
            <a:r>
              <a:rPr lang="de-DE" sz="3000" b="0" i="1" kern="1200" dirty="0">
                <a:solidFill>
                  <a:schemeClr val="tx1"/>
                </a:solidFill>
                <a:latin typeface="Open Sans" panose="020B0606030504020204" pitchFamily="34" charset="0"/>
                <a:ea typeface="Open Sans" panose="020B0606030504020204" pitchFamily="34" charset="0"/>
                <a:cs typeface="Open Sans" panose="020B0606030504020204" pitchFamily="34" charset="0"/>
              </a:rPr>
              <a:t>.</a:t>
            </a:r>
            <a:r>
              <a:rPr lang="de-DE" sz="3000" b="0" i="1" kern="1200" dirty="0" err="1">
                <a:solidFill>
                  <a:schemeClr val="tx1"/>
                </a:solidFill>
                <a:latin typeface="Open Sans" panose="020B0606030504020204" pitchFamily="34" charset="0"/>
                <a:ea typeface="Open Sans" panose="020B0606030504020204" pitchFamily="34" charset="0"/>
                <a:cs typeface="Open Sans" panose="020B0606030504020204" pitchFamily="34" charset="0"/>
              </a:rPr>
              <a:t>pptx</a:t>
            </a:r>
            <a:r>
              <a:rPr lang="de-DE" sz="3000" b="0" i="1" kern="1200" dirty="0">
                <a:solidFill>
                  <a:schemeClr val="tx1"/>
                </a:solidFill>
                <a:latin typeface="Open Sans" panose="020B0606030504020204" pitchFamily="34" charset="0"/>
                <a:ea typeface="Open Sans" panose="020B0606030504020204" pitchFamily="34" charset="0"/>
                <a:cs typeface="Open Sans" panose="020B0606030504020204" pitchFamily="34" charset="0"/>
              </a:rPr>
              <a:t> </a:t>
            </a:r>
            <a:r>
              <a:rPr lang="de-DE" sz="3000" b="0" kern="1200" dirty="0">
                <a:solidFill>
                  <a:schemeClr val="tx1"/>
                </a:solidFill>
                <a:latin typeface="Open Sans" panose="020B0606030504020204" pitchFamily="34" charset="0"/>
                <a:ea typeface="Open Sans" panose="020B0606030504020204" pitchFamily="34" charset="0"/>
                <a:cs typeface="Open Sans" panose="020B0606030504020204" pitchFamily="34" charset="0"/>
              </a:rPr>
              <a:t>Datei.</a:t>
            </a:r>
          </a:p>
          <a:p>
            <a:pPr algn="just">
              <a:lnSpc>
                <a:spcPts val="4900"/>
              </a:lnSpc>
            </a:pPr>
            <a:r>
              <a:rPr lang="de-DE" sz="3000" b="0" kern="1200" dirty="0">
                <a:solidFill>
                  <a:schemeClr val="tx1"/>
                </a:solidFill>
                <a:latin typeface="Open Sans" panose="020B0606030504020204" pitchFamily="34" charset="0"/>
                <a:ea typeface="Open Sans" panose="020B0606030504020204" pitchFamily="34" charset="0"/>
                <a:cs typeface="Open Sans" panose="020B0606030504020204" pitchFamily="34" charset="0"/>
              </a:rPr>
              <a:t>Für Ihr Kolloquium steht es Ihnen frei, ob und in welcher Form Sie das Poster präsentieren möchten. Bitte stimmen Sie sich aber diesbezüglich auch mit Ihrem / Ihrer Betreuer*in und auch mit Ihrem / Ihrer industriellem/r Betreuer*in im Vorfeld ab!</a:t>
            </a:r>
          </a:p>
          <a:p>
            <a:pPr algn="just">
              <a:lnSpc>
                <a:spcPts val="4900"/>
              </a:lnSpc>
            </a:pPr>
            <a:r>
              <a:rPr lang="de-DE" sz="3000" b="0" kern="1200" dirty="0">
                <a:solidFill>
                  <a:schemeClr val="tx1"/>
                </a:solidFill>
                <a:latin typeface="Open Sans" panose="020B0606030504020204" pitchFamily="34" charset="0"/>
                <a:ea typeface="Open Sans" panose="020B0606030504020204" pitchFamily="34" charset="0"/>
                <a:cs typeface="Open Sans" panose="020B0606030504020204" pitchFamily="34" charset="0"/>
              </a:rPr>
              <a:t>Zur Bewertung Ihres Posters können u.a. folgende Kriterien herangezogen werden:</a:t>
            </a:r>
          </a:p>
        </p:txBody>
      </p:sp>
      <p:graphicFrame>
        <p:nvGraphicFramePr>
          <p:cNvPr id="2" name="Tabelle 1">
            <a:extLst>
              <a:ext uri="{FF2B5EF4-FFF2-40B4-BE49-F238E27FC236}">
                <a16:creationId xmlns:a16="http://schemas.microsoft.com/office/drawing/2014/main" id="{234E5D8B-FA05-4CB0-9BC2-6C01006C3F83}"/>
              </a:ext>
            </a:extLst>
          </p:cNvPr>
          <p:cNvGraphicFramePr>
            <a:graphicFrameLocks noGrp="1"/>
          </p:cNvGraphicFramePr>
          <p:nvPr userDrawn="1">
            <p:extLst>
              <p:ext uri="{D42A27DB-BD31-4B8C-83A1-F6EECF244321}">
                <p14:modId xmlns:p14="http://schemas.microsoft.com/office/powerpoint/2010/main" val="2190279716"/>
              </p:ext>
            </p:extLst>
          </p:nvPr>
        </p:nvGraphicFramePr>
        <p:xfrm>
          <a:off x="1452085" y="16834632"/>
          <a:ext cx="27371039" cy="15480000"/>
        </p:xfrm>
        <a:graphic>
          <a:graphicData uri="http://schemas.openxmlformats.org/drawingml/2006/table">
            <a:tbl>
              <a:tblPr firstRow="1" firstCol="1" bandRow="1">
                <a:tableStyleId>{5940675A-B579-460E-94D1-54222C63F5DA}</a:tableStyleId>
              </a:tblPr>
              <a:tblGrid>
                <a:gridCol w="26557431">
                  <a:extLst>
                    <a:ext uri="{9D8B030D-6E8A-4147-A177-3AD203B41FA5}">
                      <a16:colId xmlns:a16="http://schemas.microsoft.com/office/drawing/2014/main" val="3123278783"/>
                    </a:ext>
                  </a:extLst>
                </a:gridCol>
                <a:gridCol w="813608">
                  <a:extLst>
                    <a:ext uri="{9D8B030D-6E8A-4147-A177-3AD203B41FA5}">
                      <a16:colId xmlns:a16="http://schemas.microsoft.com/office/drawing/2014/main" val="1529513659"/>
                    </a:ext>
                  </a:extLst>
                </a:gridCol>
              </a:tblGrid>
              <a:tr h="645000">
                <a:tc gridSpan="2">
                  <a:txBody>
                    <a:bodyPr/>
                    <a:lstStyle/>
                    <a:p>
                      <a:pPr algn="just">
                        <a:lnSpc>
                          <a:spcPct val="107000"/>
                        </a:lnSpc>
                        <a:spcAft>
                          <a:spcPts val="0"/>
                        </a:spcAft>
                      </a:pPr>
                      <a:r>
                        <a:rPr lang="de-DE" sz="3000" b="1" dirty="0">
                          <a:effectLst/>
                        </a:rPr>
                        <a:t>Inhalt</a:t>
                      </a:r>
                      <a:endParaRPr lang="de-DE" sz="3000" b="1" dirty="0">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tc hMerge="1">
                  <a:txBody>
                    <a:bodyPr/>
                    <a:lstStyle/>
                    <a:p>
                      <a:pPr algn="just">
                        <a:lnSpc>
                          <a:spcPct val="107000"/>
                        </a:lnSpc>
                        <a:spcAft>
                          <a:spcPts val="0"/>
                        </a:spcAft>
                      </a:pPr>
                      <a:endParaRPr lang="de-DE" sz="3000" b="1" dirty="0">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extLst>
                  <a:ext uri="{0D108BD9-81ED-4DB2-BD59-A6C34878D82A}">
                    <a16:rowId xmlns:a16="http://schemas.microsoft.com/office/drawing/2014/main" val="3126952515"/>
                  </a:ext>
                </a:extLst>
              </a:tr>
              <a:tr h="645000">
                <a:tc>
                  <a:txBody>
                    <a:bodyPr/>
                    <a:lstStyle/>
                    <a:p>
                      <a:pPr marL="342900" lvl="0" indent="-342900" algn="just">
                        <a:lnSpc>
                          <a:spcPct val="107000"/>
                        </a:lnSpc>
                        <a:spcAft>
                          <a:spcPts val="0"/>
                        </a:spcAft>
                        <a:buFont typeface="Symbol" panose="05050102010706020507" pitchFamily="18" charset="2"/>
                        <a:buChar char=""/>
                      </a:pPr>
                      <a:r>
                        <a:rPr lang="de-DE" sz="3000">
                          <a:effectLst/>
                        </a:rPr>
                        <a:t>Beachtung der Gliederung</a:t>
                      </a:r>
                      <a:endParaRPr lang="de-DE" sz="3000">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tc>
                  <a:txBody>
                    <a:bodyPr/>
                    <a:lstStyle/>
                    <a:p>
                      <a:pPr marL="342900" lvl="0" indent="-342900" algn="just">
                        <a:lnSpc>
                          <a:spcPct val="107000"/>
                        </a:lnSpc>
                        <a:spcAft>
                          <a:spcPts val="0"/>
                        </a:spcAft>
                        <a:buFont typeface="Symbol" panose="05050102010706020507" pitchFamily="18" charset="2"/>
                        <a:buChar char=""/>
                      </a:pPr>
                      <a:endParaRPr lang="de-DE" sz="3000" dirty="0">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extLst>
                  <a:ext uri="{0D108BD9-81ED-4DB2-BD59-A6C34878D82A}">
                    <a16:rowId xmlns:a16="http://schemas.microsoft.com/office/drawing/2014/main" val="3393377546"/>
                  </a:ext>
                </a:extLst>
              </a:tr>
              <a:tr h="645000">
                <a:tc>
                  <a:txBody>
                    <a:bodyPr/>
                    <a:lstStyle/>
                    <a:p>
                      <a:pPr marL="342900" lvl="0" indent="-342900" algn="just">
                        <a:lnSpc>
                          <a:spcPct val="107000"/>
                        </a:lnSpc>
                        <a:spcAft>
                          <a:spcPts val="0"/>
                        </a:spcAft>
                        <a:buFont typeface="Symbol" panose="05050102010706020507" pitchFamily="18" charset="2"/>
                        <a:buChar char=""/>
                      </a:pPr>
                      <a:r>
                        <a:rPr lang="de-DE" sz="3000" dirty="0">
                          <a:effectLst/>
                        </a:rPr>
                        <a:t>Erfassung des Kerngedankens der Arbeit</a:t>
                      </a:r>
                      <a:endParaRPr lang="de-DE" sz="3000" dirty="0">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tc>
                  <a:txBody>
                    <a:bodyPr/>
                    <a:lstStyle/>
                    <a:p>
                      <a:pPr marL="0" lvl="0" indent="0" algn="just">
                        <a:lnSpc>
                          <a:spcPct val="107000"/>
                        </a:lnSpc>
                        <a:spcAft>
                          <a:spcPts val="0"/>
                        </a:spcAft>
                        <a:buFont typeface="Symbol" panose="05050102010706020507" pitchFamily="18" charset="2"/>
                        <a:buNone/>
                      </a:pPr>
                      <a:r>
                        <a:rPr lang="de-DE" sz="3000" dirty="0">
                          <a:effectLst/>
                        </a:rPr>
                        <a:t> </a:t>
                      </a:r>
                      <a:endParaRPr lang="de-DE" sz="3000" dirty="0">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extLst>
                  <a:ext uri="{0D108BD9-81ED-4DB2-BD59-A6C34878D82A}">
                    <a16:rowId xmlns:a16="http://schemas.microsoft.com/office/drawing/2014/main" val="1912967013"/>
                  </a:ext>
                </a:extLst>
              </a:tr>
              <a:tr h="645000">
                <a:tc>
                  <a:txBody>
                    <a:bodyPr/>
                    <a:lstStyle/>
                    <a:p>
                      <a:pPr marL="342900" lvl="0" indent="-342900" algn="just">
                        <a:lnSpc>
                          <a:spcPct val="107000"/>
                        </a:lnSpc>
                        <a:spcAft>
                          <a:spcPts val="0"/>
                        </a:spcAft>
                        <a:buFont typeface="Symbol" panose="05050102010706020507" pitchFamily="18" charset="2"/>
                        <a:buChar char=""/>
                      </a:pPr>
                      <a:r>
                        <a:rPr lang="de-DE" sz="3000">
                          <a:effectLst/>
                        </a:rPr>
                        <a:t>Aussagekraft der Überschrift</a:t>
                      </a:r>
                      <a:endParaRPr lang="de-DE" sz="3000">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tc>
                  <a:txBody>
                    <a:bodyPr/>
                    <a:lstStyle/>
                    <a:p>
                      <a:pPr marL="0" lvl="0" indent="0" algn="just">
                        <a:lnSpc>
                          <a:spcPct val="107000"/>
                        </a:lnSpc>
                        <a:spcAft>
                          <a:spcPts val="0"/>
                        </a:spcAft>
                        <a:buFont typeface="Symbol" panose="05050102010706020507" pitchFamily="18" charset="2"/>
                        <a:buNone/>
                      </a:pPr>
                      <a:r>
                        <a:rPr lang="de-DE" sz="3000">
                          <a:effectLst/>
                        </a:rPr>
                        <a:t> </a:t>
                      </a:r>
                      <a:endParaRPr lang="de-DE" sz="3000" dirty="0">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extLst>
                  <a:ext uri="{0D108BD9-81ED-4DB2-BD59-A6C34878D82A}">
                    <a16:rowId xmlns:a16="http://schemas.microsoft.com/office/drawing/2014/main" val="1662798940"/>
                  </a:ext>
                </a:extLst>
              </a:tr>
              <a:tr h="645000">
                <a:tc>
                  <a:txBody>
                    <a:bodyPr/>
                    <a:lstStyle/>
                    <a:p>
                      <a:pPr marL="342900" lvl="0" indent="-342900" algn="just">
                        <a:lnSpc>
                          <a:spcPct val="107000"/>
                        </a:lnSpc>
                        <a:spcAft>
                          <a:spcPts val="0"/>
                        </a:spcAft>
                        <a:buFont typeface="Symbol" panose="05050102010706020507" pitchFamily="18" charset="2"/>
                        <a:buChar char=""/>
                      </a:pPr>
                      <a:r>
                        <a:rPr lang="de-DE" sz="3000">
                          <a:effectLst/>
                        </a:rPr>
                        <a:t>Formulierung der Inhalte</a:t>
                      </a:r>
                      <a:endParaRPr lang="de-DE" sz="3000">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tc>
                  <a:txBody>
                    <a:bodyPr/>
                    <a:lstStyle/>
                    <a:p>
                      <a:pPr marL="0" lvl="0" indent="0" algn="just">
                        <a:lnSpc>
                          <a:spcPct val="107000"/>
                        </a:lnSpc>
                        <a:spcAft>
                          <a:spcPts val="0"/>
                        </a:spcAft>
                        <a:buFont typeface="Symbol" panose="05050102010706020507" pitchFamily="18" charset="2"/>
                        <a:buNone/>
                      </a:pPr>
                      <a:r>
                        <a:rPr lang="de-DE" sz="3000">
                          <a:effectLst/>
                        </a:rPr>
                        <a:t> </a:t>
                      </a:r>
                      <a:endParaRPr lang="de-DE" sz="3000" dirty="0">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extLst>
                  <a:ext uri="{0D108BD9-81ED-4DB2-BD59-A6C34878D82A}">
                    <a16:rowId xmlns:a16="http://schemas.microsoft.com/office/drawing/2014/main" val="2783299218"/>
                  </a:ext>
                </a:extLst>
              </a:tr>
              <a:tr h="645000">
                <a:tc>
                  <a:txBody>
                    <a:bodyPr/>
                    <a:lstStyle/>
                    <a:p>
                      <a:pPr marL="342900" lvl="0" indent="-342900" algn="just">
                        <a:lnSpc>
                          <a:spcPct val="107000"/>
                        </a:lnSpc>
                        <a:spcAft>
                          <a:spcPts val="0"/>
                        </a:spcAft>
                        <a:buFont typeface="Symbol" panose="05050102010706020507" pitchFamily="18" charset="2"/>
                        <a:buChar char=""/>
                      </a:pPr>
                      <a:r>
                        <a:rPr lang="de-DE" sz="3000">
                          <a:effectLst/>
                        </a:rPr>
                        <a:t>Roter Faden im Text</a:t>
                      </a:r>
                      <a:endParaRPr lang="de-DE" sz="3000">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tc>
                  <a:txBody>
                    <a:bodyPr/>
                    <a:lstStyle/>
                    <a:p>
                      <a:pPr marL="0" lvl="0" indent="0" algn="just">
                        <a:lnSpc>
                          <a:spcPct val="107000"/>
                        </a:lnSpc>
                        <a:spcAft>
                          <a:spcPts val="0"/>
                        </a:spcAft>
                        <a:buFont typeface="Symbol" panose="05050102010706020507" pitchFamily="18" charset="2"/>
                        <a:buNone/>
                      </a:pPr>
                      <a:r>
                        <a:rPr lang="de-DE" sz="3000">
                          <a:effectLst/>
                        </a:rPr>
                        <a:t> </a:t>
                      </a:r>
                      <a:endParaRPr lang="de-DE" sz="3000" dirty="0">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extLst>
                  <a:ext uri="{0D108BD9-81ED-4DB2-BD59-A6C34878D82A}">
                    <a16:rowId xmlns:a16="http://schemas.microsoft.com/office/drawing/2014/main" val="2987796472"/>
                  </a:ext>
                </a:extLst>
              </a:tr>
              <a:tr h="645000">
                <a:tc>
                  <a:txBody>
                    <a:bodyPr/>
                    <a:lstStyle/>
                    <a:p>
                      <a:pPr marL="342900" lvl="0" indent="-342900" algn="just">
                        <a:lnSpc>
                          <a:spcPct val="107000"/>
                        </a:lnSpc>
                        <a:spcAft>
                          <a:spcPts val="0"/>
                        </a:spcAft>
                        <a:buFont typeface="Symbol" panose="05050102010706020507" pitchFamily="18" charset="2"/>
                        <a:buChar char=""/>
                      </a:pPr>
                      <a:r>
                        <a:rPr lang="de-DE" sz="3000">
                          <a:effectLst/>
                        </a:rPr>
                        <a:t>Aussagekräftige und selbsterklärende Abbildungen</a:t>
                      </a:r>
                      <a:endParaRPr lang="de-DE" sz="3000">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tc>
                  <a:txBody>
                    <a:bodyPr/>
                    <a:lstStyle/>
                    <a:p>
                      <a:pPr marL="0" lvl="0" indent="0" algn="just">
                        <a:lnSpc>
                          <a:spcPct val="107000"/>
                        </a:lnSpc>
                        <a:spcAft>
                          <a:spcPts val="0"/>
                        </a:spcAft>
                        <a:buFont typeface="Symbol" panose="05050102010706020507" pitchFamily="18" charset="2"/>
                        <a:buNone/>
                      </a:pPr>
                      <a:r>
                        <a:rPr lang="de-DE" sz="3000" dirty="0">
                          <a:effectLst/>
                        </a:rPr>
                        <a:t> </a:t>
                      </a:r>
                      <a:endParaRPr lang="de-DE" sz="3000" dirty="0">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extLst>
                  <a:ext uri="{0D108BD9-81ED-4DB2-BD59-A6C34878D82A}">
                    <a16:rowId xmlns:a16="http://schemas.microsoft.com/office/drawing/2014/main" val="4094960562"/>
                  </a:ext>
                </a:extLst>
              </a:tr>
              <a:tr h="645000">
                <a:tc gridSpan="2">
                  <a:txBody>
                    <a:bodyPr/>
                    <a:lstStyle/>
                    <a:p>
                      <a:pPr algn="just">
                        <a:lnSpc>
                          <a:spcPct val="107000"/>
                        </a:lnSpc>
                        <a:spcAft>
                          <a:spcPts val="0"/>
                        </a:spcAft>
                      </a:pPr>
                      <a:r>
                        <a:rPr lang="de-DE" sz="3000" b="1" dirty="0">
                          <a:effectLst/>
                        </a:rPr>
                        <a:t>Formatierung</a:t>
                      </a:r>
                      <a:endParaRPr lang="de-DE" sz="3000" b="1" dirty="0">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tc hMerge="1">
                  <a:txBody>
                    <a:bodyPr/>
                    <a:lstStyle/>
                    <a:p>
                      <a:pPr algn="just">
                        <a:lnSpc>
                          <a:spcPct val="107000"/>
                        </a:lnSpc>
                        <a:spcAft>
                          <a:spcPts val="0"/>
                        </a:spcAft>
                      </a:pPr>
                      <a:endParaRPr lang="de-DE" sz="3000" b="1" dirty="0">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extLst>
                  <a:ext uri="{0D108BD9-81ED-4DB2-BD59-A6C34878D82A}">
                    <a16:rowId xmlns:a16="http://schemas.microsoft.com/office/drawing/2014/main" val="2346027376"/>
                  </a:ext>
                </a:extLst>
              </a:tr>
              <a:tr h="645000">
                <a:tc>
                  <a:txBody>
                    <a:bodyPr/>
                    <a:lstStyle/>
                    <a:p>
                      <a:pPr marL="342900" lvl="0" indent="-342900" algn="just">
                        <a:lnSpc>
                          <a:spcPct val="107000"/>
                        </a:lnSpc>
                        <a:spcAft>
                          <a:spcPts val="0"/>
                        </a:spcAft>
                        <a:buFont typeface="Symbol" panose="05050102010706020507" pitchFamily="18" charset="2"/>
                        <a:buChar char=""/>
                      </a:pPr>
                      <a:r>
                        <a:rPr lang="de-DE" sz="3000">
                          <a:effectLst/>
                        </a:rPr>
                        <a:t>Einhaltung der Schriftgrößen</a:t>
                      </a:r>
                      <a:endParaRPr lang="de-DE" sz="3000">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tc>
                  <a:txBody>
                    <a:bodyPr/>
                    <a:lstStyle/>
                    <a:p>
                      <a:pPr marL="0" lvl="0" indent="0" algn="just">
                        <a:lnSpc>
                          <a:spcPct val="107000"/>
                        </a:lnSpc>
                        <a:spcAft>
                          <a:spcPts val="0"/>
                        </a:spcAft>
                        <a:buFont typeface="Symbol" panose="05050102010706020507" pitchFamily="18" charset="2"/>
                        <a:buNone/>
                      </a:pPr>
                      <a:r>
                        <a:rPr lang="de-DE" sz="3000">
                          <a:effectLst/>
                        </a:rPr>
                        <a:t> </a:t>
                      </a:r>
                      <a:endParaRPr lang="de-DE" sz="3000" dirty="0">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extLst>
                  <a:ext uri="{0D108BD9-81ED-4DB2-BD59-A6C34878D82A}">
                    <a16:rowId xmlns:a16="http://schemas.microsoft.com/office/drawing/2014/main" val="722065467"/>
                  </a:ext>
                </a:extLst>
              </a:tr>
              <a:tr h="645000">
                <a:tc>
                  <a:txBody>
                    <a:bodyPr/>
                    <a:lstStyle/>
                    <a:p>
                      <a:pPr marL="342900" lvl="0" indent="-342900" algn="just">
                        <a:lnSpc>
                          <a:spcPct val="107000"/>
                        </a:lnSpc>
                        <a:spcAft>
                          <a:spcPts val="0"/>
                        </a:spcAft>
                        <a:buFont typeface="Symbol" panose="05050102010706020507" pitchFamily="18" charset="2"/>
                        <a:buChar char=""/>
                      </a:pPr>
                      <a:r>
                        <a:rPr lang="de-DE" sz="3000">
                          <a:effectLst/>
                        </a:rPr>
                        <a:t>Verwendung der HAW Schriftarten</a:t>
                      </a:r>
                      <a:endParaRPr lang="de-DE" sz="3000">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tc>
                  <a:txBody>
                    <a:bodyPr/>
                    <a:lstStyle/>
                    <a:p>
                      <a:pPr marL="0" lvl="0" indent="0" algn="just">
                        <a:lnSpc>
                          <a:spcPct val="107000"/>
                        </a:lnSpc>
                        <a:spcAft>
                          <a:spcPts val="0"/>
                        </a:spcAft>
                        <a:buFont typeface="Symbol" panose="05050102010706020507" pitchFamily="18" charset="2"/>
                        <a:buNone/>
                      </a:pPr>
                      <a:r>
                        <a:rPr lang="de-DE" sz="3000">
                          <a:effectLst/>
                        </a:rPr>
                        <a:t> </a:t>
                      </a:r>
                      <a:endParaRPr lang="de-DE" sz="3000" dirty="0">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extLst>
                  <a:ext uri="{0D108BD9-81ED-4DB2-BD59-A6C34878D82A}">
                    <a16:rowId xmlns:a16="http://schemas.microsoft.com/office/drawing/2014/main" val="2700387707"/>
                  </a:ext>
                </a:extLst>
              </a:tr>
              <a:tr h="645000">
                <a:tc>
                  <a:txBody>
                    <a:bodyPr/>
                    <a:lstStyle/>
                    <a:p>
                      <a:pPr marL="342900" lvl="0" indent="-342900" algn="just">
                        <a:lnSpc>
                          <a:spcPct val="107000"/>
                        </a:lnSpc>
                        <a:spcAft>
                          <a:spcPts val="0"/>
                        </a:spcAft>
                        <a:buFont typeface="Symbol" panose="05050102010706020507" pitchFamily="18" charset="2"/>
                        <a:buChar char=""/>
                      </a:pPr>
                      <a:r>
                        <a:rPr lang="de-DE" sz="3000" dirty="0">
                          <a:effectLst/>
                        </a:rPr>
                        <a:t>Verwendung der HAW Farben</a:t>
                      </a:r>
                      <a:endParaRPr lang="de-DE" sz="3000" dirty="0">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tc>
                  <a:txBody>
                    <a:bodyPr/>
                    <a:lstStyle/>
                    <a:p>
                      <a:pPr marL="0" lvl="0" indent="0" algn="just">
                        <a:lnSpc>
                          <a:spcPct val="107000"/>
                        </a:lnSpc>
                        <a:spcAft>
                          <a:spcPts val="0"/>
                        </a:spcAft>
                        <a:buFont typeface="Symbol" panose="05050102010706020507" pitchFamily="18" charset="2"/>
                        <a:buNone/>
                      </a:pPr>
                      <a:r>
                        <a:rPr lang="de-DE" sz="3000">
                          <a:effectLst/>
                        </a:rPr>
                        <a:t> </a:t>
                      </a:r>
                      <a:endParaRPr lang="de-DE" sz="3000" dirty="0">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extLst>
                  <a:ext uri="{0D108BD9-81ED-4DB2-BD59-A6C34878D82A}">
                    <a16:rowId xmlns:a16="http://schemas.microsoft.com/office/drawing/2014/main" val="714838118"/>
                  </a:ext>
                </a:extLst>
              </a:tr>
              <a:tr h="645000">
                <a:tc>
                  <a:txBody>
                    <a:bodyPr/>
                    <a:lstStyle/>
                    <a:p>
                      <a:pPr marL="342900" lvl="0" indent="-342900" algn="just">
                        <a:lnSpc>
                          <a:spcPct val="107000"/>
                        </a:lnSpc>
                        <a:spcAft>
                          <a:spcPts val="0"/>
                        </a:spcAft>
                        <a:buFont typeface="Symbol" panose="05050102010706020507" pitchFamily="18" charset="2"/>
                        <a:buChar char=""/>
                      </a:pPr>
                      <a:r>
                        <a:rPr lang="de-DE" sz="3000" dirty="0">
                          <a:effectLst/>
                        </a:rPr>
                        <a:t>Beachtung der maßlichen Richtlinien gemäß Seite xxx</a:t>
                      </a:r>
                      <a:endParaRPr lang="de-DE" sz="3000" dirty="0">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tc>
                  <a:txBody>
                    <a:bodyPr/>
                    <a:lstStyle/>
                    <a:p>
                      <a:pPr marL="0" lvl="0" indent="0" algn="just">
                        <a:lnSpc>
                          <a:spcPct val="107000"/>
                        </a:lnSpc>
                        <a:spcAft>
                          <a:spcPts val="0"/>
                        </a:spcAft>
                        <a:buFont typeface="Symbol" panose="05050102010706020507" pitchFamily="18" charset="2"/>
                        <a:buNone/>
                      </a:pPr>
                      <a:r>
                        <a:rPr lang="de-DE" sz="3000">
                          <a:effectLst/>
                        </a:rPr>
                        <a:t> </a:t>
                      </a:r>
                      <a:endParaRPr lang="de-DE" sz="3000" dirty="0">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extLst>
                  <a:ext uri="{0D108BD9-81ED-4DB2-BD59-A6C34878D82A}">
                    <a16:rowId xmlns:a16="http://schemas.microsoft.com/office/drawing/2014/main" val="1239529729"/>
                  </a:ext>
                </a:extLst>
              </a:tr>
              <a:tr h="645000">
                <a:tc>
                  <a:txBody>
                    <a:bodyPr/>
                    <a:lstStyle/>
                    <a:p>
                      <a:pPr marL="342900" lvl="0" indent="-342900" algn="just">
                        <a:lnSpc>
                          <a:spcPct val="107000"/>
                        </a:lnSpc>
                        <a:spcAft>
                          <a:spcPts val="0"/>
                        </a:spcAft>
                        <a:buFont typeface="Symbol" panose="05050102010706020507" pitchFamily="18" charset="2"/>
                        <a:buChar char=""/>
                      </a:pPr>
                      <a:r>
                        <a:rPr lang="de-DE" sz="3000">
                          <a:effectLst/>
                        </a:rPr>
                        <a:t>Qualität der Abbildungen</a:t>
                      </a:r>
                      <a:endParaRPr lang="de-DE" sz="3000">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tc>
                  <a:txBody>
                    <a:bodyPr/>
                    <a:lstStyle/>
                    <a:p>
                      <a:pPr marL="0" lvl="0" indent="0" algn="just">
                        <a:lnSpc>
                          <a:spcPct val="107000"/>
                        </a:lnSpc>
                        <a:spcAft>
                          <a:spcPts val="0"/>
                        </a:spcAft>
                        <a:buFont typeface="Symbol" panose="05050102010706020507" pitchFamily="18" charset="2"/>
                        <a:buNone/>
                      </a:pPr>
                      <a:r>
                        <a:rPr lang="de-DE" sz="3000">
                          <a:effectLst/>
                        </a:rPr>
                        <a:t> </a:t>
                      </a:r>
                      <a:endParaRPr lang="de-DE" sz="3000" dirty="0">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extLst>
                  <a:ext uri="{0D108BD9-81ED-4DB2-BD59-A6C34878D82A}">
                    <a16:rowId xmlns:a16="http://schemas.microsoft.com/office/drawing/2014/main" val="2017978120"/>
                  </a:ext>
                </a:extLst>
              </a:tr>
              <a:tr h="645000">
                <a:tc>
                  <a:txBody>
                    <a:bodyPr/>
                    <a:lstStyle/>
                    <a:p>
                      <a:pPr marL="342900" lvl="0" indent="-342900" algn="just">
                        <a:lnSpc>
                          <a:spcPct val="107000"/>
                        </a:lnSpc>
                        <a:spcAft>
                          <a:spcPts val="0"/>
                        </a:spcAft>
                        <a:buFont typeface="Symbol" panose="05050102010706020507" pitchFamily="18" charset="2"/>
                        <a:buChar char=""/>
                      </a:pPr>
                      <a:r>
                        <a:rPr lang="de-DE" sz="3000">
                          <a:effectLst/>
                        </a:rPr>
                        <a:t>Lesbarkeit von Texten auf Abbildungen</a:t>
                      </a:r>
                      <a:endParaRPr lang="de-DE" sz="3000">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tc>
                  <a:txBody>
                    <a:bodyPr/>
                    <a:lstStyle/>
                    <a:p>
                      <a:pPr marL="0" lvl="0" indent="0" algn="just">
                        <a:lnSpc>
                          <a:spcPct val="107000"/>
                        </a:lnSpc>
                        <a:spcAft>
                          <a:spcPts val="0"/>
                        </a:spcAft>
                        <a:buFont typeface="Symbol" panose="05050102010706020507" pitchFamily="18" charset="2"/>
                        <a:buNone/>
                      </a:pPr>
                      <a:r>
                        <a:rPr lang="de-DE" sz="3000">
                          <a:effectLst/>
                        </a:rPr>
                        <a:t> </a:t>
                      </a:r>
                      <a:endParaRPr lang="de-DE" sz="3000" dirty="0">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extLst>
                  <a:ext uri="{0D108BD9-81ED-4DB2-BD59-A6C34878D82A}">
                    <a16:rowId xmlns:a16="http://schemas.microsoft.com/office/drawing/2014/main" val="2338919741"/>
                  </a:ext>
                </a:extLst>
              </a:tr>
              <a:tr h="645000">
                <a:tc>
                  <a:txBody>
                    <a:bodyPr/>
                    <a:lstStyle/>
                    <a:p>
                      <a:pPr marL="342900" lvl="0" indent="-342900" algn="just">
                        <a:lnSpc>
                          <a:spcPct val="107000"/>
                        </a:lnSpc>
                        <a:spcAft>
                          <a:spcPts val="0"/>
                        </a:spcAft>
                        <a:buFont typeface="Symbol" panose="05050102010706020507" pitchFamily="18" charset="2"/>
                        <a:buChar char=""/>
                      </a:pPr>
                      <a:r>
                        <a:rPr lang="de-DE" sz="3000">
                          <a:effectLst/>
                        </a:rPr>
                        <a:t>Zeilenabstand: 110% der Schriftgröße</a:t>
                      </a:r>
                      <a:endParaRPr lang="de-DE" sz="3000">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tc>
                  <a:txBody>
                    <a:bodyPr/>
                    <a:lstStyle/>
                    <a:p>
                      <a:pPr marL="0" lvl="0" indent="0" algn="just">
                        <a:lnSpc>
                          <a:spcPct val="107000"/>
                        </a:lnSpc>
                        <a:spcAft>
                          <a:spcPts val="0"/>
                        </a:spcAft>
                        <a:buFont typeface="Symbol" panose="05050102010706020507" pitchFamily="18" charset="2"/>
                        <a:buNone/>
                      </a:pPr>
                      <a:r>
                        <a:rPr lang="de-DE" sz="3000" dirty="0">
                          <a:effectLst/>
                        </a:rPr>
                        <a:t> </a:t>
                      </a:r>
                      <a:endParaRPr lang="de-DE" sz="3000" dirty="0">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extLst>
                  <a:ext uri="{0D108BD9-81ED-4DB2-BD59-A6C34878D82A}">
                    <a16:rowId xmlns:a16="http://schemas.microsoft.com/office/drawing/2014/main" val="3341277996"/>
                  </a:ext>
                </a:extLst>
              </a:tr>
              <a:tr h="645000">
                <a:tc gridSpan="2">
                  <a:txBody>
                    <a:bodyPr/>
                    <a:lstStyle/>
                    <a:p>
                      <a:pPr algn="just">
                        <a:lnSpc>
                          <a:spcPct val="107000"/>
                        </a:lnSpc>
                        <a:spcAft>
                          <a:spcPts val="0"/>
                        </a:spcAft>
                      </a:pPr>
                      <a:r>
                        <a:rPr lang="de-DE" sz="3000" b="1" dirty="0">
                          <a:effectLst/>
                        </a:rPr>
                        <a:t>Etikette / Gesamteindruck</a:t>
                      </a:r>
                      <a:endParaRPr lang="de-DE" sz="3000" b="1" dirty="0">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tc hMerge="1">
                  <a:txBody>
                    <a:bodyPr/>
                    <a:lstStyle/>
                    <a:p>
                      <a:pPr algn="just">
                        <a:lnSpc>
                          <a:spcPct val="107000"/>
                        </a:lnSpc>
                        <a:spcAft>
                          <a:spcPts val="0"/>
                        </a:spcAft>
                      </a:pPr>
                      <a:endParaRPr lang="de-DE" sz="3000" b="1" dirty="0">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extLst>
                  <a:ext uri="{0D108BD9-81ED-4DB2-BD59-A6C34878D82A}">
                    <a16:rowId xmlns:a16="http://schemas.microsoft.com/office/drawing/2014/main" val="246191480"/>
                  </a:ext>
                </a:extLst>
              </a:tr>
              <a:tr h="645000">
                <a:tc>
                  <a:txBody>
                    <a:bodyPr/>
                    <a:lstStyle/>
                    <a:p>
                      <a:pPr marL="342900" lvl="0" indent="-342900" algn="just">
                        <a:lnSpc>
                          <a:spcPct val="107000"/>
                        </a:lnSpc>
                        <a:spcAft>
                          <a:spcPts val="0"/>
                        </a:spcAft>
                        <a:buFont typeface="Symbol" panose="05050102010706020507" pitchFamily="18" charset="2"/>
                        <a:buChar char=""/>
                      </a:pPr>
                      <a:r>
                        <a:rPr lang="de-DE" sz="3000">
                          <a:effectLst/>
                        </a:rPr>
                        <a:t>Korrekte Rechtschreibung</a:t>
                      </a:r>
                      <a:endParaRPr lang="de-DE" sz="3000">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tc>
                  <a:txBody>
                    <a:bodyPr/>
                    <a:lstStyle/>
                    <a:p>
                      <a:pPr marL="0" lvl="0" indent="0" algn="just">
                        <a:lnSpc>
                          <a:spcPct val="107000"/>
                        </a:lnSpc>
                        <a:spcAft>
                          <a:spcPts val="0"/>
                        </a:spcAft>
                        <a:buFont typeface="Symbol" panose="05050102010706020507" pitchFamily="18" charset="2"/>
                        <a:buNone/>
                      </a:pPr>
                      <a:r>
                        <a:rPr lang="de-DE" sz="3000">
                          <a:effectLst/>
                        </a:rPr>
                        <a:t> </a:t>
                      </a:r>
                      <a:endParaRPr lang="de-DE" sz="3000" dirty="0">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extLst>
                  <a:ext uri="{0D108BD9-81ED-4DB2-BD59-A6C34878D82A}">
                    <a16:rowId xmlns:a16="http://schemas.microsoft.com/office/drawing/2014/main" val="689038185"/>
                  </a:ext>
                </a:extLst>
              </a:tr>
              <a:tr h="645000">
                <a:tc>
                  <a:txBody>
                    <a:bodyPr/>
                    <a:lstStyle/>
                    <a:p>
                      <a:pPr marL="342900" lvl="0" indent="-342900" algn="just">
                        <a:lnSpc>
                          <a:spcPct val="107000"/>
                        </a:lnSpc>
                        <a:spcAft>
                          <a:spcPts val="0"/>
                        </a:spcAft>
                        <a:buFont typeface="Symbol" panose="05050102010706020507" pitchFamily="18" charset="2"/>
                        <a:buChar char=""/>
                      </a:pPr>
                      <a:r>
                        <a:rPr lang="de-DE" sz="3000">
                          <a:effectLst/>
                        </a:rPr>
                        <a:t>Sorgfalt bei der redaktionellen Überarbeitung</a:t>
                      </a:r>
                      <a:endParaRPr lang="de-DE" sz="3000">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tc>
                  <a:txBody>
                    <a:bodyPr/>
                    <a:lstStyle/>
                    <a:p>
                      <a:pPr marL="0" lvl="0" indent="0" algn="just">
                        <a:lnSpc>
                          <a:spcPct val="107000"/>
                        </a:lnSpc>
                        <a:spcAft>
                          <a:spcPts val="0"/>
                        </a:spcAft>
                        <a:buFont typeface="Symbol" panose="05050102010706020507" pitchFamily="18" charset="2"/>
                        <a:buNone/>
                      </a:pPr>
                      <a:r>
                        <a:rPr lang="de-DE" sz="3000">
                          <a:effectLst/>
                        </a:rPr>
                        <a:t> </a:t>
                      </a:r>
                      <a:endParaRPr lang="de-DE" sz="3000" dirty="0">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extLst>
                  <a:ext uri="{0D108BD9-81ED-4DB2-BD59-A6C34878D82A}">
                    <a16:rowId xmlns:a16="http://schemas.microsoft.com/office/drawing/2014/main" val="1711088142"/>
                  </a:ext>
                </a:extLst>
              </a:tr>
              <a:tr h="645000">
                <a:tc>
                  <a:txBody>
                    <a:bodyPr/>
                    <a:lstStyle/>
                    <a:p>
                      <a:pPr marL="342900" lvl="0" indent="-342900" algn="just">
                        <a:lnSpc>
                          <a:spcPct val="107000"/>
                        </a:lnSpc>
                        <a:spcAft>
                          <a:spcPts val="0"/>
                        </a:spcAft>
                        <a:buFont typeface="Symbol" panose="05050102010706020507" pitchFamily="18" charset="2"/>
                        <a:buChar char=""/>
                      </a:pPr>
                      <a:r>
                        <a:rPr lang="de-DE" sz="3000">
                          <a:effectLst/>
                        </a:rPr>
                        <a:t>Einheitliches Gesamtbild</a:t>
                      </a:r>
                      <a:endParaRPr lang="de-DE" sz="3000">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tc>
                  <a:txBody>
                    <a:bodyPr/>
                    <a:lstStyle/>
                    <a:p>
                      <a:pPr marL="0" lvl="0" indent="0" algn="just">
                        <a:lnSpc>
                          <a:spcPct val="107000"/>
                        </a:lnSpc>
                        <a:spcAft>
                          <a:spcPts val="0"/>
                        </a:spcAft>
                        <a:buFont typeface="Symbol" panose="05050102010706020507" pitchFamily="18" charset="2"/>
                        <a:buNone/>
                      </a:pPr>
                      <a:r>
                        <a:rPr lang="de-DE" sz="3000">
                          <a:effectLst/>
                        </a:rPr>
                        <a:t> </a:t>
                      </a:r>
                      <a:endParaRPr lang="de-DE" sz="3000" dirty="0">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extLst>
                  <a:ext uri="{0D108BD9-81ED-4DB2-BD59-A6C34878D82A}">
                    <a16:rowId xmlns:a16="http://schemas.microsoft.com/office/drawing/2014/main" val="2371433123"/>
                  </a:ext>
                </a:extLst>
              </a:tr>
              <a:tr h="645000">
                <a:tc>
                  <a:txBody>
                    <a:bodyPr/>
                    <a:lstStyle/>
                    <a:p>
                      <a:pPr marL="342900" lvl="0" indent="-342900" algn="just">
                        <a:lnSpc>
                          <a:spcPct val="107000"/>
                        </a:lnSpc>
                        <a:spcAft>
                          <a:spcPts val="0"/>
                        </a:spcAft>
                        <a:buFont typeface="Symbol" panose="05050102010706020507" pitchFamily="18" charset="2"/>
                        <a:buChar char=""/>
                      </a:pPr>
                      <a:r>
                        <a:rPr lang="de-DE" sz="3000">
                          <a:effectLst/>
                        </a:rPr>
                        <a:t>Verwendung des Templates</a:t>
                      </a:r>
                      <a:endParaRPr lang="de-DE" sz="3000">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tc>
                  <a:txBody>
                    <a:bodyPr/>
                    <a:lstStyle/>
                    <a:p>
                      <a:pPr marL="0" lvl="0" indent="0" algn="just">
                        <a:lnSpc>
                          <a:spcPct val="107000"/>
                        </a:lnSpc>
                        <a:spcAft>
                          <a:spcPts val="0"/>
                        </a:spcAft>
                        <a:buFont typeface="Symbol" panose="05050102010706020507" pitchFamily="18" charset="2"/>
                        <a:buNone/>
                      </a:pPr>
                      <a:r>
                        <a:rPr lang="de-DE" sz="3000">
                          <a:effectLst/>
                        </a:rPr>
                        <a:t> </a:t>
                      </a:r>
                      <a:endParaRPr lang="de-DE" sz="3000" dirty="0">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extLst>
                  <a:ext uri="{0D108BD9-81ED-4DB2-BD59-A6C34878D82A}">
                    <a16:rowId xmlns:a16="http://schemas.microsoft.com/office/drawing/2014/main" val="4043393386"/>
                  </a:ext>
                </a:extLst>
              </a:tr>
              <a:tr h="645000">
                <a:tc>
                  <a:txBody>
                    <a:bodyPr/>
                    <a:lstStyle/>
                    <a:p>
                      <a:pPr marL="342900" lvl="0" indent="-342900" algn="just">
                        <a:lnSpc>
                          <a:spcPct val="107000"/>
                        </a:lnSpc>
                        <a:spcAft>
                          <a:spcPts val="0"/>
                        </a:spcAft>
                        <a:buFont typeface="Symbol" panose="05050102010706020507" pitchFamily="18" charset="2"/>
                        <a:buChar char=""/>
                      </a:pPr>
                      <a:r>
                        <a:rPr lang="de-DE" sz="3000">
                          <a:effectLst/>
                        </a:rPr>
                        <a:t>Ausgewogenheit zwischen Text und Bildern</a:t>
                      </a:r>
                      <a:endParaRPr lang="de-DE" sz="3000">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tc>
                  <a:txBody>
                    <a:bodyPr/>
                    <a:lstStyle/>
                    <a:p>
                      <a:pPr marL="0" lvl="0" indent="0" algn="just">
                        <a:lnSpc>
                          <a:spcPct val="107000"/>
                        </a:lnSpc>
                        <a:spcAft>
                          <a:spcPts val="0"/>
                        </a:spcAft>
                        <a:buFont typeface="Symbol" panose="05050102010706020507" pitchFamily="18" charset="2"/>
                        <a:buNone/>
                      </a:pPr>
                      <a:r>
                        <a:rPr lang="de-DE" sz="3000" dirty="0">
                          <a:effectLst/>
                        </a:rPr>
                        <a:t> </a:t>
                      </a:r>
                      <a:endParaRPr lang="de-DE" sz="3000" dirty="0">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extLst>
                  <a:ext uri="{0D108BD9-81ED-4DB2-BD59-A6C34878D82A}">
                    <a16:rowId xmlns:a16="http://schemas.microsoft.com/office/drawing/2014/main" val="2546730061"/>
                  </a:ext>
                </a:extLst>
              </a:tr>
              <a:tr h="645000">
                <a:tc gridSpan="2">
                  <a:txBody>
                    <a:bodyPr/>
                    <a:lstStyle/>
                    <a:p>
                      <a:pPr algn="just">
                        <a:lnSpc>
                          <a:spcPct val="107000"/>
                        </a:lnSpc>
                        <a:spcAft>
                          <a:spcPts val="0"/>
                        </a:spcAft>
                      </a:pPr>
                      <a:r>
                        <a:rPr lang="de-DE" sz="3000" b="1" dirty="0">
                          <a:effectLst/>
                        </a:rPr>
                        <a:t>Abgabe</a:t>
                      </a:r>
                      <a:endParaRPr lang="de-DE" sz="3000" b="1" dirty="0">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tc hMerge="1">
                  <a:txBody>
                    <a:bodyPr/>
                    <a:lstStyle/>
                    <a:p>
                      <a:pPr algn="just">
                        <a:lnSpc>
                          <a:spcPct val="107000"/>
                        </a:lnSpc>
                        <a:spcAft>
                          <a:spcPts val="0"/>
                        </a:spcAft>
                      </a:pPr>
                      <a:endParaRPr lang="de-DE" sz="3000" b="1" dirty="0">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extLst>
                  <a:ext uri="{0D108BD9-81ED-4DB2-BD59-A6C34878D82A}">
                    <a16:rowId xmlns:a16="http://schemas.microsoft.com/office/drawing/2014/main" val="839884427"/>
                  </a:ext>
                </a:extLst>
              </a:tr>
              <a:tr h="645000">
                <a:tc>
                  <a:txBody>
                    <a:bodyPr/>
                    <a:lstStyle/>
                    <a:p>
                      <a:pPr marL="342900" lvl="0" indent="-342900" algn="just">
                        <a:lnSpc>
                          <a:spcPct val="107000"/>
                        </a:lnSpc>
                        <a:spcAft>
                          <a:spcPts val="0"/>
                        </a:spcAft>
                        <a:buFont typeface="Symbol" panose="05050102010706020507" pitchFamily="18" charset="2"/>
                        <a:buChar char=""/>
                      </a:pPr>
                      <a:r>
                        <a:rPr lang="de-DE" sz="3000" dirty="0">
                          <a:effectLst/>
                        </a:rPr>
                        <a:t>CD mit Poster (.</a:t>
                      </a:r>
                      <a:r>
                        <a:rPr lang="de-DE" sz="3000" dirty="0" err="1">
                          <a:effectLst/>
                        </a:rPr>
                        <a:t>pdf</a:t>
                      </a:r>
                      <a:r>
                        <a:rPr lang="de-DE" sz="3000" dirty="0">
                          <a:effectLst/>
                        </a:rPr>
                        <a:t> und .</a:t>
                      </a:r>
                      <a:r>
                        <a:rPr lang="de-DE" sz="3000" dirty="0" err="1">
                          <a:effectLst/>
                        </a:rPr>
                        <a:t>pptx</a:t>
                      </a:r>
                      <a:r>
                        <a:rPr lang="de-DE" sz="3000" dirty="0">
                          <a:effectLst/>
                        </a:rPr>
                        <a:t>) und Nutzungsfreigabeerklärung</a:t>
                      </a:r>
                      <a:endParaRPr lang="de-DE" sz="3000" dirty="0">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tc>
                  <a:txBody>
                    <a:bodyPr/>
                    <a:lstStyle/>
                    <a:p>
                      <a:pPr marL="0" lvl="0" indent="0" algn="just">
                        <a:lnSpc>
                          <a:spcPct val="107000"/>
                        </a:lnSpc>
                        <a:spcAft>
                          <a:spcPts val="0"/>
                        </a:spcAft>
                        <a:buFont typeface="Symbol" panose="05050102010706020507" pitchFamily="18" charset="2"/>
                        <a:buNone/>
                      </a:pPr>
                      <a:r>
                        <a:rPr lang="de-DE" sz="3000">
                          <a:effectLst/>
                        </a:rPr>
                        <a:t> </a:t>
                      </a:r>
                      <a:endParaRPr lang="de-DE" sz="3000" dirty="0">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extLst>
                  <a:ext uri="{0D108BD9-81ED-4DB2-BD59-A6C34878D82A}">
                    <a16:rowId xmlns:a16="http://schemas.microsoft.com/office/drawing/2014/main" val="2929056222"/>
                  </a:ext>
                </a:extLst>
              </a:tr>
              <a:tr h="645000">
                <a:tc>
                  <a:txBody>
                    <a:bodyPr/>
                    <a:lstStyle/>
                    <a:p>
                      <a:pPr marL="342900" lvl="0" indent="-342900" algn="just">
                        <a:lnSpc>
                          <a:spcPct val="107000"/>
                        </a:lnSpc>
                        <a:spcAft>
                          <a:spcPts val="0"/>
                        </a:spcAft>
                        <a:buFont typeface="Symbol" panose="05050102010706020507" pitchFamily="18" charset="2"/>
                        <a:buChar char=""/>
                      </a:pPr>
                      <a:r>
                        <a:rPr lang="de-DE" sz="3000" dirty="0">
                          <a:effectLst/>
                        </a:rPr>
                        <a:t>E-Mail an den / die Professor/in (Poster in .</a:t>
                      </a:r>
                      <a:r>
                        <a:rPr lang="de-DE" sz="3000" dirty="0" err="1">
                          <a:effectLst/>
                        </a:rPr>
                        <a:t>pdf</a:t>
                      </a:r>
                      <a:r>
                        <a:rPr lang="de-DE" sz="3000" dirty="0">
                          <a:effectLst/>
                        </a:rPr>
                        <a:t> und .</a:t>
                      </a:r>
                      <a:r>
                        <a:rPr lang="de-DE" sz="3000" dirty="0" err="1">
                          <a:effectLst/>
                        </a:rPr>
                        <a:t>pptx</a:t>
                      </a:r>
                      <a:r>
                        <a:rPr lang="de-DE" sz="3000" dirty="0">
                          <a:effectLst/>
                        </a:rPr>
                        <a:t> und Freigabeerklärung)</a:t>
                      </a:r>
                      <a:endParaRPr lang="de-DE" sz="3000" dirty="0">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tc>
                  <a:txBody>
                    <a:bodyPr/>
                    <a:lstStyle/>
                    <a:p>
                      <a:pPr marL="0" lvl="0" indent="0" algn="just">
                        <a:lnSpc>
                          <a:spcPct val="107000"/>
                        </a:lnSpc>
                        <a:spcAft>
                          <a:spcPts val="0"/>
                        </a:spcAft>
                        <a:buFont typeface="Symbol" panose="05050102010706020507" pitchFamily="18" charset="2"/>
                        <a:buNone/>
                      </a:pPr>
                      <a:r>
                        <a:rPr lang="de-DE" sz="3000" dirty="0">
                          <a:effectLst/>
                        </a:rPr>
                        <a:t> </a:t>
                      </a:r>
                      <a:endParaRPr lang="de-DE" sz="3000" dirty="0">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extLst>
                  <a:ext uri="{0D108BD9-81ED-4DB2-BD59-A6C34878D82A}">
                    <a16:rowId xmlns:a16="http://schemas.microsoft.com/office/drawing/2014/main" val="1408659886"/>
                  </a:ext>
                </a:extLst>
              </a:tr>
            </a:tbl>
          </a:graphicData>
        </a:graphic>
      </p:graphicFrame>
      <p:sp>
        <p:nvSpPr>
          <p:cNvPr id="4" name="Textplatzhalter 19">
            <a:extLst>
              <a:ext uri="{FF2B5EF4-FFF2-40B4-BE49-F238E27FC236}">
                <a16:creationId xmlns:a16="http://schemas.microsoft.com/office/drawing/2014/main" id="{1DF60128-C8ED-4E1A-A63D-9C8BAE0454E6}"/>
              </a:ext>
            </a:extLst>
          </p:cNvPr>
          <p:cNvSpPr txBox="1">
            <a:spLocks/>
          </p:cNvSpPr>
          <p:nvPr userDrawn="1"/>
        </p:nvSpPr>
        <p:spPr>
          <a:xfrm>
            <a:off x="1066797" y="40696030"/>
            <a:ext cx="11031418" cy="507943"/>
          </a:xfrm>
          <a:prstGeom prst="rect">
            <a:avLst/>
          </a:prstGeom>
        </p:spPr>
        <p:txBody>
          <a:bodyPr anchor="t">
            <a:noAutofit/>
          </a:bodyPr>
          <a:lstStyle>
            <a:lvl1pPr marL="0" indent="0" algn="l" defTabSz="3027487" rtl="0" eaLnBrk="1" latinLnBrk="0" hangingPunct="1">
              <a:lnSpc>
                <a:spcPct val="100000"/>
              </a:lnSpc>
              <a:spcBef>
                <a:spcPts val="3311"/>
              </a:spcBef>
              <a:buFont typeface="Arial" panose="020B0604020202020204" pitchFamily="34" charset="0"/>
              <a:buNone/>
              <a:defRPr sz="2500" kern="1200">
                <a:solidFill>
                  <a:srgbClr val="003CA0"/>
                </a:solidFill>
                <a:latin typeface="Open Sans" panose="020B0606030504020204" pitchFamily="34" charset="0"/>
                <a:ea typeface="Open Sans" panose="020B0606030504020204" pitchFamily="34" charset="0"/>
                <a:cs typeface="Open Sans" panose="020B0606030504020204" pitchFamily="34" charset="0"/>
              </a:defRPr>
            </a:lvl1pPr>
            <a:lvl2pPr marL="2270615" indent="-756872" algn="l" defTabSz="3027487" rtl="0" eaLnBrk="1" latinLnBrk="0" hangingPunct="1">
              <a:lnSpc>
                <a:spcPct val="90000"/>
              </a:lnSpc>
              <a:spcBef>
                <a:spcPts val="1655"/>
              </a:spcBef>
              <a:buFont typeface="Arial" panose="020B0604020202020204" pitchFamily="34" charset="0"/>
              <a:buChar char="•"/>
              <a:defRPr sz="2500" kern="1200">
                <a:solidFill>
                  <a:schemeClr val="tx1"/>
                </a:solidFill>
                <a:latin typeface="Martel Heavy" panose="00000A00000000000000" pitchFamily="2" charset="0"/>
                <a:ea typeface="+mn-ea"/>
                <a:cs typeface="Martel Heavy" panose="00000A00000000000000" pitchFamily="2" charset="0"/>
              </a:defRPr>
            </a:lvl2pPr>
            <a:lvl3pPr marL="3784359" indent="-756872" algn="l" defTabSz="3027487" rtl="0" eaLnBrk="1" latinLnBrk="0" hangingPunct="1">
              <a:lnSpc>
                <a:spcPct val="90000"/>
              </a:lnSpc>
              <a:spcBef>
                <a:spcPts val="1655"/>
              </a:spcBef>
              <a:buFont typeface="Arial" panose="020B0604020202020204" pitchFamily="34" charset="0"/>
              <a:buChar char="•"/>
              <a:defRPr sz="2500" kern="1200">
                <a:solidFill>
                  <a:schemeClr val="tx1"/>
                </a:solidFill>
                <a:latin typeface="Martel Heavy" panose="00000A00000000000000" pitchFamily="2" charset="0"/>
                <a:ea typeface="+mn-ea"/>
                <a:cs typeface="Martel Heavy" panose="00000A00000000000000" pitchFamily="2" charset="0"/>
              </a:defRPr>
            </a:lvl3pPr>
            <a:lvl4pPr marL="5298102" indent="-756872" algn="l" defTabSz="3027487" rtl="0" eaLnBrk="1" latinLnBrk="0" hangingPunct="1">
              <a:lnSpc>
                <a:spcPct val="90000"/>
              </a:lnSpc>
              <a:spcBef>
                <a:spcPts val="1655"/>
              </a:spcBef>
              <a:buFont typeface="Arial" panose="020B0604020202020204" pitchFamily="34" charset="0"/>
              <a:buChar char="•"/>
              <a:defRPr sz="2500" kern="1200">
                <a:solidFill>
                  <a:schemeClr val="tx1"/>
                </a:solidFill>
                <a:latin typeface="Martel Heavy" panose="00000A00000000000000" pitchFamily="2" charset="0"/>
                <a:ea typeface="+mn-ea"/>
                <a:cs typeface="Martel Heavy" panose="00000A00000000000000" pitchFamily="2" charset="0"/>
              </a:defRPr>
            </a:lvl4pPr>
            <a:lvl5pPr marL="6811846" indent="-756872" algn="l" defTabSz="3027487" rtl="0" eaLnBrk="1" latinLnBrk="0" hangingPunct="1">
              <a:lnSpc>
                <a:spcPct val="90000"/>
              </a:lnSpc>
              <a:spcBef>
                <a:spcPts val="1655"/>
              </a:spcBef>
              <a:buFont typeface="Arial" panose="020B0604020202020204" pitchFamily="34" charset="0"/>
              <a:buChar char="•"/>
              <a:defRPr sz="2500" kern="1200">
                <a:solidFill>
                  <a:schemeClr val="tx1"/>
                </a:solidFill>
                <a:latin typeface="Martel Heavy" panose="00000A00000000000000" pitchFamily="2" charset="0"/>
                <a:ea typeface="+mn-ea"/>
                <a:cs typeface="Martel Heavy" panose="00000A00000000000000" pitchFamily="2" charset="0"/>
              </a:defRPr>
            </a:lvl5pPr>
            <a:lvl6pPr marL="8325589"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6pPr>
            <a:lvl7pPr marL="9839333"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7pPr>
            <a:lvl8pPr marL="11353076"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8pPr>
            <a:lvl9pPr marL="12866820"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9pPr>
          </a:lstStyle>
          <a:p>
            <a:r>
              <a:rPr lang="de-DE" dirty="0"/>
              <a:t>Stand 03/2020</a:t>
            </a:r>
          </a:p>
        </p:txBody>
      </p:sp>
      <p:sp>
        <p:nvSpPr>
          <p:cNvPr id="5" name="Textplatzhalter 19">
            <a:extLst>
              <a:ext uri="{FF2B5EF4-FFF2-40B4-BE49-F238E27FC236}">
                <a16:creationId xmlns:a16="http://schemas.microsoft.com/office/drawing/2014/main" id="{E46592CE-BC42-44E3-ADCE-A62827B1FE54}"/>
              </a:ext>
            </a:extLst>
          </p:cNvPr>
          <p:cNvSpPr txBox="1">
            <a:spLocks/>
          </p:cNvSpPr>
          <p:nvPr userDrawn="1"/>
        </p:nvSpPr>
        <p:spPr>
          <a:xfrm>
            <a:off x="1066797" y="41236844"/>
            <a:ext cx="11031418" cy="507943"/>
          </a:xfrm>
          <a:prstGeom prst="rect">
            <a:avLst/>
          </a:prstGeom>
        </p:spPr>
        <p:txBody>
          <a:bodyPr anchor="t">
            <a:noAutofit/>
          </a:bodyPr>
          <a:lstStyle>
            <a:lvl1pPr marL="0" indent="0" algn="l" defTabSz="3027487" rtl="0" eaLnBrk="1" latinLnBrk="0" hangingPunct="1">
              <a:lnSpc>
                <a:spcPct val="100000"/>
              </a:lnSpc>
              <a:spcBef>
                <a:spcPts val="3311"/>
              </a:spcBef>
              <a:buFont typeface="Arial" panose="020B0604020202020204" pitchFamily="34" charset="0"/>
              <a:buNone/>
              <a:defRPr sz="2500" kern="1200">
                <a:solidFill>
                  <a:srgbClr val="003CA0"/>
                </a:solidFill>
                <a:latin typeface="Open Sans" panose="020B0606030504020204" pitchFamily="34" charset="0"/>
                <a:ea typeface="Open Sans" panose="020B0606030504020204" pitchFamily="34" charset="0"/>
                <a:cs typeface="Open Sans" panose="020B0606030504020204" pitchFamily="34" charset="0"/>
              </a:defRPr>
            </a:lvl1pPr>
            <a:lvl2pPr marL="2270615" indent="-756872" algn="l" defTabSz="3027487" rtl="0" eaLnBrk="1" latinLnBrk="0" hangingPunct="1">
              <a:lnSpc>
                <a:spcPct val="90000"/>
              </a:lnSpc>
              <a:spcBef>
                <a:spcPts val="1655"/>
              </a:spcBef>
              <a:buFont typeface="Arial" panose="020B0604020202020204" pitchFamily="34" charset="0"/>
              <a:buChar char="•"/>
              <a:defRPr sz="2500" kern="1200">
                <a:solidFill>
                  <a:schemeClr val="tx1"/>
                </a:solidFill>
                <a:latin typeface="Martel Heavy" panose="00000A00000000000000" pitchFamily="2" charset="0"/>
                <a:ea typeface="+mn-ea"/>
                <a:cs typeface="Martel Heavy" panose="00000A00000000000000" pitchFamily="2" charset="0"/>
              </a:defRPr>
            </a:lvl2pPr>
            <a:lvl3pPr marL="3784359" indent="-756872" algn="l" defTabSz="3027487" rtl="0" eaLnBrk="1" latinLnBrk="0" hangingPunct="1">
              <a:lnSpc>
                <a:spcPct val="90000"/>
              </a:lnSpc>
              <a:spcBef>
                <a:spcPts val="1655"/>
              </a:spcBef>
              <a:buFont typeface="Arial" panose="020B0604020202020204" pitchFamily="34" charset="0"/>
              <a:buChar char="•"/>
              <a:defRPr sz="2500" kern="1200">
                <a:solidFill>
                  <a:schemeClr val="tx1"/>
                </a:solidFill>
                <a:latin typeface="Martel Heavy" panose="00000A00000000000000" pitchFamily="2" charset="0"/>
                <a:ea typeface="+mn-ea"/>
                <a:cs typeface="Martel Heavy" panose="00000A00000000000000" pitchFamily="2" charset="0"/>
              </a:defRPr>
            </a:lvl3pPr>
            <a:lvl4pPr marL="5298102" indent="-756872" algn="l" defTabSz="3027487" rtl="0" eaLnBrk="1" latinLnBrk="0" hangingPunct="1">
              <a:lnSpc>
                <a:spcPct val="90000"/>
              </a:lnSpc>
              <a:spcBef>
                <a:spcPts val="1655"/>
              </a:spcBef>
              <a:buFont typeface="Arial" panose="020B0604020202020204" pitchFamily="34" charset="0"/>
              <a:buChar char="•"/>
              <a:defRPr sz="2500" kern="1200">
                <a:solidFill>
                  <a:schemeClr val="tx1"/>
                </a:solidFill>
                <a:latin typeface="Martel Heavy" panose="00000A00000000000000" pitchFamily="2" charset="0"/>
                <a:ea typeface="+mn-ea"/>
                <a:cs typeface="Martel Heavy" panose="00000A00000000000000" pitchFamily="2" charset="0"/>
              </a:defRPr>
            </a:lvl4pPr>
            <a:lvl5pPr marL="6811846" indent="-756872" algn="l" defTabSz="3027487" rtl="0" eaLnBrk="1" latinLnBrk="0" hangingPunct="1">
              <a:lnSpc>
                <a:spcPct val="90000"/>
              </a:lnSpc>
              <a:spcBef>
                <a:spcPts val="1655"/>
              </a:spcBef>
              <a:buFont typeface="Arial" panose="020B0604020202020204" pitchFamily="34" charset="0"/>
              <a:buChar char="•"/>
              <a:defRPr sz="2500" kern="1200">
                <a:solidFill>
                  <a:schemeClr val="tx1"/>
                </a:solidFill>
                <a:latin typeface="Martel Heavy" panose="00000A00000000000000" pitchFamily="2" charset="0"/>
                <a:ea typeface="+mn-ea"/>
                <a:cs typeface="Martel Heavy" panose="00000A00000000000000" pitchFamily="2" charset="0"/>
              </a:defRPr>
            </a:lvl5pPr>
            <a:lvl6pPr marL="8325589"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6pPr>
            <a:lvl7pPr marL="9839333"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7pPr>
            <a:lvl8pPr marL="11353076"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8pPr>
            <a:lvl9pPr marL="12866820"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9pPr>
          </a:lstStyle>
          <a:p>
            <a:r>
              <a:rPr lang="de-DE" dirty="0"/>
              <a:t>Prüfungsordnung 2020</a:t>
            </a:r>
          </a:p>
        </p:txBody>
      </p:sp>
      <p:sp>
        <p:nvSpPr>
          <p:cNvPr id="6" name="Textplatzhalter 17">
            <a:extLst>
              <a:ext uri="{FF2B5EF4-FFF2-40B4-BE49-F238E27FC236}">
                <a16:creationId xmlns:a16="http://schemas.microsoft.com/office/drawing/2014/main" id="{2E6B6A92-6601-498B-8B4A-FF66550109EE}"/>
              </a:ext>
            </a:extLst>
          </p:cNvPr>
          <p:cNvSpPr txBox="1">
            <a:spLocks/>
          </p:cNvSpPr>
          <p:nvPr userDrawn="1"/>
        </p:nvSpPr>
        <p:spPr>
          <a:xfrm>
            <a:off x="1066798" y="6200649"/>
            <a:ext cx="28101925" cy="2356294"/>
          </a:xfrm>
          <a:prstGeom prst="rect">
            <a:avLst/>
          </a:prstGeom>
        </p:spPr>
        <p:txBody>
          <a:bodyPr anchor="ctr">
            <a:normAutofit/>
          </a:bodyPr>
          <a:lstStyle>
            <a:lvl1pPr marL="0" indent="0" algn="l" defTabSz="3027487" rtl="0" eaLnBrk="1" latinLnBrk="0" hangingPunct="1">
              <a:lnSpc>
                <a:spcPct val="90000"/>
              </a:lnSpc>
              <a:spcBef>
                <a:spcPts val="3311"/>
              </a:spcBef>
              <a:buFont typeface="Arial" panose="020B0604020202020204" pitchFamily="34" charset="0"/>
              <a:buNone/>
              <a:defRPr sz="9000" b="1" kern="1200">
                <a:solidFill>
                  <a:srgbClr val="003CA0"/>
                </a:solidFill>
                <a:latin typeface="Martel Heavy" panose="00000A00000000000000" pitchFamily="2" charset="0"/>
                <a:ea typeface="+mn-ea"/>
                <a:cs typeface="Martel Heavy" panose="00000A00000000000000" pitchFamily="2" charset="0"/>
              </a:defRPr>
            </a:lvl1pPr>
            <a:lvl2pPr marL="2270615" indent="-756872" algn="l" defTabSz="3027487" rtl="0" eaLnBrk="1" latinLnBrk="0" hangingPunct="1">
              <a:lnSpc>
                <a:spcPct val="90000"/>
              </a:lnSpc>
              <a:spcBef>
                <a:spcPts val="1655"/>
              </a:spcBef>
              <a:buFont typeface="Arial" panose="020B0604020202020204" pitchFamily="34" charset="0"/>
              <a:buChar char="•"/>
              <a:defRPr sz="7946" kern="1200">
                <a:solidFill>
                  <a:schemeClr val="tx1"/>
                </a:solidFill>
                <a:latin typeface="+mn-lt"/>
                <a:ea typeface="+mn-ea"/>
                <a:cs typeface="+mn-cs"/>
              </a:defRPr>
            </a:lvl2pPr>
            <a:lvl3pPr marL="3784359" indent="-756872" algn="l" defTabSz="3027487" rtl="0" eaLnBrk="1" latinLnBrk="0" hangingPunct="1">
              <a:lnSpc>
                <a:spcPct val="90000"/>
              </a:lnSpc>
              <a:spcBef>
                <a:spcPts val="1655"/>
              </a:spcBef>
              <a:buFont typeface="Arial" panose="020B0604020202020204" pitchFamily="34" charset="0"/>
              <a:buChar char="•"/>
              <a:defRPr sz="6622" kern="1200">
                <a:solidFill>
                  <a:schemeClr val="tx1"/>
                </a:solidFill>
                <a:latin typeface="+mn-lt"/>
                <a:ea typeface="+mn-ea"/>
                <a:cs typeface="+mn-cs"/>
              </a:defRPr>
            </a:lvl3pPr>
            <a:lvl4pPr marL="5298102"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4pPr>
            <a:lvl5pPr marL="6811846"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5pPr>
            <a:lvl6pPr marL="8325589"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6pPr>
            <a:lvl7pPr marL="9839333"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7pPr>
            <a:lvl8pPr marL="11353076"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8pPr>
            <a:lvl9pPr marL="12866820"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9pPr>
          </a:lstStyle>
          <a:p>
            <a:r>
              <a:rPr lang="de-DE" sz="9000" dirty="0">
                <a:solidFill>
                  <a:srgbClr val="003CA0"/>
                </a:solidFill>
                <a:latin typeface="Martel Heavy" panose="00000A00000000000000" pitchFamily="2" charset="0"/>
                <a:cs typeface="Martel Heavy" panose="00000A00000000000000" pitchFamily="2" charset="0"/>
              </a:rPr>
              <a:t>Anleitung zur Erstellung eines Masterposters</a:t>
            </a:r>
          </a:p>
        </p:txBody>
      </p:sp>
    </p:spTree>
    <p:extLst>
      <p:ext uri="{BB962C8B-B14F-4D97-AF65-F5344CB8AC3E}">
        <p14:creationId xmlns:p14="http://schemas.microsoft.com/office/powerpoint/2010/main" val="25628207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Layoutoption_Deutsch1">
    <p:spTree>
      <p:nvGrpSpPr>
        <p:cNvPr id="1" name=""/>
        <p:cNvGrpSpPr/>
        <p:nvPr/>
      </p:nvGrpSpPr>
      <p:grpSpPr>
        <a:xfrm>
          <a:off x="0" y="0"/>
          <a:ext cx="0" cy="0"/>
          <a:chOff x="0" y="0"/>
          <a:chExt cx="0" cy="0"/>
        </a:xfrm>
      </p:grpSpPr>
      <p:sp>
        <p:nvSpPr>
          <p:cNvPr id="50" name="Rechteck 49">
            <a:extLst>
              <a:ext uri="{FF2B5EF4-FFF2-40B4-BE49-F238E27FC236}">
                <a16:creationId xmlns:a16="http://schemas.microsoft.com/office/drawing/2014/main" id="{2EE90C2D-8443-40BB-BC12-8085EA81269C}"/>
              </a:ext>
            </a:extLst>
          </p:cNvPr>
          <p:cNvSpPr/>
          <p:nvPr userDrawn="1"/>
        </p:nvSpPr>
        <p:spPr>
          <a:xfrm>
            <a:off x="23180040" y="786054"/>
            <a:ext cx="6578600" cy="258695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de-DE" sz="8000" b="1" spc="1000" baseline="0" dirty="0">
                <a:solidFill>
                  <a:srgbClr val="003CA0"/>
                </a:solidFill>
                <a:latin typeface="Open Sans" panose="020B0606030504020204" pitchFamily="34" charset="0"/>
                <a:ea typeface="Open Sans" panose="020B0606030504020204" pitchFamily="34" charset="0"/>
                <a:cs typeface="Open Sans" panose="020B0606030504020204" pitchFamily="34" charset="0"/>
              </a:rPr>
              <a:t>HAW </a:t>
            </a:r>
          </a:p>
          <a:p>
            <a:pPr algn="l"/>
            <a:r>
              <a:rPr lang="de-DE" sz="8000" b="1" spc="1000" baseline="0" dirty="0">
                <a:solidFill>
                  <a:srgbClr val="003CA0"/>
                </a:solidFill>
                <a:latin typeface="Open Sans" panose="020B0606030504020204" pitchFamily="34" charset="0"/>
                <a:ea typeface="Open Sans" panose="020B0606030504020204" pitchFamily="34" charset="0"/>
                <a:cs typeface="Open Sans" panose="020B0606030504020204" pitchFamily="34" charset="0"/>
              </a:rPr>
              <a:t>HAMBURG</a:t>
            </a:r>
          </a:p>
        </p:txBody>
      </p:sp>
      <p:sp>
        <p:nvSpPr>
          <p:cNvPr id="25" name="Rechteck 24">
            <a:extLst>
              <a:ext uri="{FF2B5EF4-FFF2-40B4-BE49-F238E27FC236}">
                <a16:creationId xmlns:a16="http://schemas.microsoft.com/office/drawing/2014/main" id="{941591AA-A2B2-4E5C-8A72-4810F1A11982}"/>
              </a:ext>
            </a:extLst>
          </p:cNvPr>
          <p:cNvSpPr/>
          <p:nvPr userDrawn="1"/>
        </p:nvSpPr>
        <p:spPr>
          <a:xfrm>
            <a:off x="23180040" y="786054"/>
            <a:ext cx="6578600" cy="258695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de-DE" sz="8000" b="1" spc="1000" baseline="0" dirty="0">
                <a:solidFill>
                  <a:srgbClr val="003CA0"/>
                </a:solidFill>
                <a:latin typeface="Open Sans" panose="020B0606030504020204" pitchFamily="34" charset="0"/>
                <a:ea typeface="Open Sans" panose="020B0606030504020204" pitchFamily="34" charset="0"/>
                <a:cs typeface="Open Sans" panose="020B0606030504020204" pitchFamily="34" charset="0"/>
              </a:rPr>
              <a:t>HAW </a:t>
            </a:r>
          </a:p>
          <a:p>
            <a:pPr algn="l"/>
            <a:r>
              <a:rPr lang="de-DE" sz="8000" b="1" spc="1000" baseline="0" dirty="0">
                <a:solidFill>
                  <a:srgbClr val="003CA0"/>
                </a:solidFill>
                <a:latin typeface="Open Sans" panose="020B0606030504020204" pitchFamily="34" charset="0"/>
                <a:ea typeface="Open Sans" panose="020B0606030504020204" pitchFamily="34" charset="0"/>
                <a:cs typeface="Open Sans" panose="020B0606030504020204" pitchFamily="34" charset="0"/>
              </a:rPr>
              <a:t>HAMBURG</a:t>
            </a:r>
          </a:p>
        </p:txBody>
      </p:sp>
      <p:sp>
        <p:nvSpPr>
          <p:cNvPr id="31" name="Textplatzhalter 15">
            <a:extLst>
              <a:ext uri="{FF2B5EF4-FFF2-40B4-BE49-F238E27FC236}">
                <a16:creationId xmlns:a16="http://schemas.microsoft.com/office/drawing/2014/main" id="{773D253F-6563-4D06-8E63-352E7C306420}"/>
              </a:ext>
            </a:extLst>
          </p:cNvPr>
          <p:cNvSpPr>
            <a:spLocks noGrp="1"/>
          </p:cNvSpPr>
          <p:nvPr>
            <p:ph type="body" sz="quarter" idx="10" hasCustomPrompt="1"/>
          </p:nvPr>
        </p:nvSpPr>
        <p:spPr>
          <a:xfrm>
            <a:off x="1272811" y="9088363"/>
            <a:ext cx="21372035" cy="2398116"/>
          </a:xfrm>
          <a:prstGeom prst="rect">
            <a:avLst/>
          </a:prstGeom>
        </p:spPr>
        <p:txBody>
          <a:bodyPr anchor="ctr">
            <a:noAutofit/>
          </a:bodyPr>
          <a:lstStyle>
            <a:lvl1pPr marL="0" indent="0">
              <a:lnSpc>
                <a:spcPts val="5000"/>
              </a:lnSpc>
              <a:buNone/>
              <a:defRPr sz="4000" b="1">
                <a:solidFill>
                  <a:srgbClr val="003CA0"/>
                </a:solidFill>
                <a:latin typeface="Open Sans" panose="020B0606030504020204" pitchFamily="34" charset="0"/>
                <a:ea typeface="Open Sans" panose="020B0606030504020204" pitchFamily="34" charset="0"/>
                <a:cs typeface="Open Sans" panose="020B0606030504020204" pitchFamily="34" charset="0"/>
              </a:defRPr>
            </a:lvl1pPr>
            <a:lvl2pPr>
              <a:defRPr>
                <a:solidFill>
                  <a:srgbClr val="003CA0"/>
                </a:solidFill>
                <a:latin typeface="Martel Heavy" panose="00000A00000000000000" pitchFamily="2" charset="0"/>
                <a:cs typeface="Martel Heavy" panose="00000A00000000000000" pitchFamily="2" charset="0"/>
              </a:defRPr>
            </a:lvl2pPr>
            <a:lvl3pPr>
              <a:defRPr>
                <a:solidFill>
                  <a:srgbClr val="003CA0"/>
                </a:solidFill>
                <a:latin typeface="Martel Heavy" panose="00000A00000000000000" pitchFamily="2" charset="0"/>
                <a:cs typeface="Martel Heavy" panose="00000A00000000000000" pitchFamily="2" charset="0"/>
              </a:defRPr>
            </a:lvl3pPr>
            <a:lvl4pPr>
              <a:defRPr>
                <a:solidFill>
                  <a:srgbClr val="003CA0"/>
                </a:solidFill>
                <a:latin typeface="Martel Heavy" panose="00000A00000000000000" pitchFamily="2" charset="0"/>
                <a:cs typeface="Martel Heavy" panose="00000A00000000000000" pitchFamily="2" charset="0"/>
              </a:defRPr>
            </a:lvl4pPr>
            <a:lvl5pPr>
              <a:defRPr>
                <a:solidFill>
                  <a:srgbClr val="003CA0"/>
                </a:solidFill>
                <a:latin typeface="Martel Heavy" panose="00000A00000000000000" pitchFamily="2" charset="0"/>
                <a:cs typeface="Martel Heavy" panose="00000A00000000000000" pitchFamily="2" charset="0"/>
              </a:defRPr>
            </a:lvl5pPr>
          </a:lstStyle>
          <a:p>
            <a:pPr lvl="0"/>
            <a:r>
              <a:rPr lang="de-DE" dirty="0"/>
              <a:t>ERGÄNZUNGEN ZUR ÜBERSCHRIFT – BIS ZU 2 ZEILEN</a:t>
            </a:r>
          </a:p>
          <a:p>
            <a:pPr lvl="0"/>
            <a:r>
              <a:rPr lang="de-DE" dirty="0"/>
              <a:t>(Schriftgröße 40, linksbündig, Open Sans, HAW-Hauptblau, Großbuchstaben)</a:t>
            </a:r>
          </a:p>
        </p:txBody>
      </p:sp>
      <p:sp>
        <p:nvSpPr>
          <p:cNvPr id="36" name="Textplatzhalter 29">
            <a:extLst>
              <a:ext uri="{FF2B5EF4-FFF2-40B4-BE49-F238E27FC236}">
                <a16:creationId xmlns:a16="http://schemas.microsoft.com/office/drawing/2014/main" id="{1456FBEC-FD0F-4844-8D22-6C7B9A408009}"/>
              </a:ext>
            </a:extLst>
          </p:cNvPr>
          <p:cNvSpPr>
            <a:spLocks noGrp="1"/>
          </p:cNvSpPr>
          <p:nvPr>
            <p:ph type="body" sz="quarter" idx="18" hasCustomPrompt="1"/>
          </p:nvPr>
        </p:nvSpPr>
        <p:spPr>
          <a:xfrm>
            <a:off x="1272811" y="11486479"/>
            <a:ext cx="27593542" cy="3492833"/>
          </a:xfrm>
          <a:prstGeom prst="rect">
            <a:avLst/>
          </a:prstGeom>
        </p:spPr>
        <p:txBody>
          <a:bodyPr anchor="ctr">
            <a:noAutofit/>
          </a:bodyPr>
          <a:lstStyle>
            <a:lvl1pPr marL="0" marR="0" indent="0" algn="l" defTabSz="3027487" rtl="0" eaLnBrk="1" fontAlgn="auto" latinLnBrk="0" hangingPunct="1">
              <a:lnSpc>
                <a:spcPts val="4700"/>
              </a:lnSpc>
              <a:spcBef>
                <a:spcPts val="3311"/>
              </a:spcBef>
              <a:spcAft>
                <a:spcPts val="0"/>
              </a:spcAft>
              <a:buClrTx/>
              <a:buSzTx/>
              <a:buFont typeface="Arial" panose="020B0604020202020204" pitchFamily="34" charset="0"/>
              <a:buNone/>
              <a:tabLst/>
              <a:defRPr sz="3400" b="1">
                <a:solidFill>
                  <a:srgbClr val="0096D2"/>
                </a:solidFill>
                <a:latin typeface="Martel Heavy" panose="00000A00000000000000" pitchFamily="2" charset="0"/>
                <a:ea typeface="Open Sans" panose="020B0606030504020204" pitchFamily="34" charset="0"/>
                <a:cs typeface="Martel Heavy" panose="00000A00000000000000" pitchFamily="2" charset="0"/>
              </a:defRPr>
            </a:lvl1pPr>
          </a:lstStyle>
          <a:p>
            <a:pPr lvl="0"/>
            <a:r>
              <a:rPr lang="de-DE" dirty="0"/>
              <a:t>Abstract – bis zu 6 Zeilen</a:t>
            </a:r>
          </a:p>
          <a:p>
            <a:pPr lvl="0"/>
            <a:r>
              <a:rPr lang="de-DE" dirty="0"/>
              <a:t>(Schriftgröße 34, linksbündig, Martel Heavy, HAW-Mittelblau)</a:t>
            </a:r>
          </a:p>
        </p:txBody>
      </p:sp>
      <p:sp>
        <p:nvSpPr>
          <p:cNvPr id="38" name="Textplatzhalter 31">
            <a:extLst>
              <a:ext uri="{FF2B5EF4-FFF2-40B4-BE49-F238E27FC236}">
                <a16:creationId xmlns:a16="http://schemas.microsoft.com/office/drawing/2014/main" id="{1571C252-8E5F-4D8F-ACBA-AEC03503991D}"/>
              </a:ext>
            </a:extLst>
          </p:cNvPr>
          <p:cNvSpPr>
            <a:spLocks noGrp="1"/>
          </p:cNvSpPr>
          <p:nvPr>
            <p:ph type="body" sz="quarter" idx="19" hasCustomPrompt="1"/>
          </p:nvPr>
        </p:nvSpPr>
        <p:spPr>
          <a:xfrm>
            <a:off x="1272811" y="16708661"/>
            <a:ext cx="13429130" cy="5435786"/>
          </a:xfrm>
          <a:prstGeom prst="rect">
            <a:avLst/>
          </a:prstGeom>
        </p:spPr>
        <p:txBody>
          <a:bodyPr wrap="square" anchor="t">
            <a:noAutofit/>
          </a:bodyPr>
          <a:lstStyle>
            <a:lvl1pPr marL="0" indent="0">
              <a:lnSpc>
                <a:spcPts val="3500"/>
              </a:lnSpc>
              <a:buNone/>
              <a:defRPr sz="3000" b="0">
                <a:latin typeface="Open Sans Light" panose="020B0306030504020204" pitchFamily="34" charset="0"/>
                <a:ea typeface="Open Sans Light" panose="020B0306030504020204" pitchFamily="34" charset="0"/>
                <a:cs typeface="Open Sans Light" panose="020B0306030504020204" pitchFamily="34" charset="0"/>
              </a:defRPr>
            </a:lvl1pPr>
          </a:lstStyle>
          <a:p>
            <a:pPr lvl="0"/>
            <a:r>
              <a:rPr lang="de-DE" sz="3000" dirty="0">
                <a:latin typeface="Open Sans" panose="020B0606030504020204" pitchFamily="34" charset="0"/>
                <a:ea typeface="Open Sans" panose="020B0606030504020204" pitchFamily="34" charset="0"/>
                <a:cs typeface="Open Sans" panose="020B0606030504020204" pitchFamily="34" charset="0"/>
              </a:rPr>
              <a:t>Schriftgröße: 30 // Text im Blocksatz // Schriftart: Open Sans // Schriftfarbe: schwarz // Zeilenabstand: genau &amp; 35pt</a:t>
            </a:r>
          </a:p>
        </p:txBody>
      </p:sp>
      <p:sp>
        <p:nvSpPr>
          <p:cNvPr id="44" name="Bildplatzhalter 36">
            <a:extLst>
              <a:ext uri="{FF2B5EF4-FFF2-40B4-BE49-F238E27FC236}">
                <a16:creationId xmlns:a16="http://schemas.microsoft.com/office/drawing/2014/main" id="{EB331230-4275-4919-B503-9B51709CC383}"/>
              </a:ext>
            </a:extLst>
          </p:cNvPr>
          <p:cNvSpPr>
            <a:spLocks noGrp="1"/>
          </p:cNvSpPr>
          <p:nvPr>
            <p:ph type="pic" sz="quarter" idx="23" hasCustomPrompt="1"/>
          </p:nvPr>
        </p:nvSpPr>
        <p:spPr>
          <a:xfrm>
            <a:off x="1272811" y="22540086"/>
            <a:ext cx="13429129" cy="7931785"/>
          </a:xfrm>
          <a:prstGeom prst="rect">
            <a:avLst/>
          </a:prstGeom>
        </p:spPr>
        <p:txBody>
          <a:bodyPr anchor="ctr">
            <a:normAutofit/>
          </a:bodyPr>
          <a:lstStyle>
            <a:lvl1pPr marL="0" indent="0" algn="ctr">
              <a:buNone/>
              <a:defRPr sz="4000" i="1">
                <a:solidFill>
                  <a:srgbClr val="003CA0"/>
                </a:solidFill>
                <a:latin typeface="Open Sans" panose="020B0606030504020204" pitchFamily="34" charset="0"/>
                <a:ea typeface="Open Sans" panose="020B0606030504020204" pitchFamily="34" charset="0"/>
                <a:cs typeface="Open Sans" panose="020B0606030504020204" pitchFamily="34" charset="0"/>
              </a:defRPr>
            </a:lvl1pPr>
          </a:lstStyle>
          <a:p>
            <a:r>
              <a:rPr lang="de-DE" dirty="0"/>
              <a:t>Abbildung 1</a:t>
            </a:r>
          </a:p>
        </p:txBody>
      </p:sp>
      <p:sp>
        <p:nvSpPr>
          <p:cNvPr id="48" name="Textplatzhalter 44">
            <a:extLst>
              <a:ext uri="{FF2B5EF4-FFF2-40B4-BE49-F238E27FC236}">
                <a16:creationId xmlns:a16="http://schemas.microsoft.com/office/drawing/2014/main" id="{E6F5E153-493E-4CE0-B9E9-CEA30ABE4D73}"/>
              </a:ext>
            </a:extLst>
          </p:cNvPr>
          <p:cNvSpPr>
            <a:spLocks noGrp="1"/>
          </p:cNvSpPr>
          <p:nvPr>
            <p:ph type="body" sz="quarter" idx="26" hasCustomPrompt="1"/>
          </p:nvPr>
        </p:nvSpPr>
        <p:spPr>
          <a:xfrm>
            <a:off x="1272811" y="30547437"/>
            <a:ext cx="13429129" cy="482048"/>
          </a:xfrm>
          <a:prstGeom prst="rect">
            <a:avLst/>
          </a:prstGeom>
        </p:spPr>
        <p:txBody>
          <a:bodyPr>
            <a:normAutofit/>
          </a:bodyPr>
          <a:lstStyle>
            <a:lvl1pPr marL="0" indent="0">
              <a:buNone/>
              <a:defRPr sz="2000" b="1" i="0">
                <a:latin typeface="Open Sans" panose="020B0606030504020204" pitchFamily="34" charset="0"/>
                <a:ea typeface="Open Sans" panose="020B0606030504020204" pitchFamily="34" charset="0"/>
                <a:cs typeface="Open Sans" panose="020B0606030504020204" pitchFamily="34" charset="0"/>
              </a:defRPr>
            </a:lvl1pPr>
          </a:lstStyle>
          <a:p>
            <a:pPr lvl="0"/>
            <a:r>
              <a:rPr lang="de-DE" dirty="0"/>
              <a:t>Abbildung 1: xxx</a:t>
            </a:r>
          </a:p>
        </p:txBody>
      </p:sp>
      <p:sp>
        <p:nvSpPr>
          <p:cNvPr id="52" name="Bildplatzhalter 36">
            <a:extLst>
              <a:ext uri="{FF2B5EF4-FFF2-40B4-BE49-F238E27FC236}">
                <a16:creationId xmlns:a16="http://schemas.microsoft.com/office/drawing/2014/main" id="{B7868B87-D56B-45AC-9F57-C1CFBBEA2F68}"/>
              </a:ext>
            </a:extLst>
          </p:cNvPr>
          <p:cNvSpPr>
            <a:spLocks noGrp="1"/>
          </p:cNvSpPr>
          <p:nvPr>
            <p:ph type="pic" sz="quarter" idx="27" hasCustomPrompt="1"/>
          </p:nvPr>
        </p:nvSpPr>
        <p:spPr>
          <a:xfrm>
            <a:off x="1272811" y="31056696"/>
            <a:ext cx="13429129" cy="7398714"/>
          </a:xfrm>
          <a:prstGeom prst="rect">
            <a:avLst/>
          </a:prstGeom>
        </p:spPr>
        <p:txBody>
          <a:bodyPr anchor="ctr">
            <a:normAutofit/>
          </a:bodyPr>
          <a:lstStyle>
            <a:lvl1pPr marL="0" indent="0" algn="ctr">
              <a:buNone/>
              <a:defRPr sz="4000" i="1">
                <a:solidFill>
                  <a:srgbClr val="003CA0"/>
                </a:solidFill>
                <a:latin typeface="Open Sans" panose="020B0606030504020204" pitchFamily="34" charset="0"/>
                <a:ea typeface="Open Sans" panose="020B0606030504020204" pitchFamily="34" charset="0"/>
                <a:cs typeface="Open Sans" panose="020B0606030504020204" pitchFamily="34" charset="0"/>
              </a:defRPr>
            </a:lvl1pPr>
          </a:lstStyle>
          <a:p>
            <a:r>
              <a:rPr lang="de-DE" dirty="0"/>
              <a:t>Abbildung 2</a:t>
            </a:r>
          </a:p>
        </p:txBody>
      </p:sp>
      <p:sp>
        <p:nvSpPr>
          <p:cNvPr id="53" name="Textplatzhalter 44">
            <a:extLst>
              <a:ext uri="{FF2B5EF4-FFF2-40B4-BE49-F238E27FC236}">
                <a16:creationId xmlns:a16="http://schemas.microsoft.com/office/drawing/2014/main" id="{8531CC9E-816A-4C6B-8BF7-BF6E8A288C34}"/>
              </a:ext>
            </a:extLst>
          </p:cNvPr>
          <p:cNvSpPr>
            <a:spLocks noGrp="1"/>
          </p:cNvSpPr>
          <p:nvPr>
            <p:ph type="body" sz="quarter" idx="28" hasCustomPrompt="1"/>
          </p:nvPr>
        </p:nvSpPr>
        <p:spPr>
          <a:xfrm>
            <a:off x="1272811" y="38557005"/>
            <a:ext cx="13429129" cy="499716"/>
          </a:xfrm>
          <a:prstGeom prst="rect">
            <a:avLst/>
          </a:prstGeom>
        </p:spPr>
        <p:txBody>
          <a:bodyPr>
            <a:normAutofit/>
          </a:bodyPr>
          <a:lstStyle>
            <a:lvl1pPr marL="0" indent="0">
              <a:buNone/>
              <a:defRPr sz="2000" b="1" i="0">
                <a:latin typeface="Open Sans" panose="020B0606030504020204" pitchFamily="34" charset="0"/>
                <a:ea typeface="Open Sans" panose="020B0606030504020204" pitchFamily="34" charset="0"/>
                <a:cs typeface="Open Sans" panose="020B0606030504020204" pitchFamily="34" charset="0"/>
              </a:defRPr>
            </a:lvl1pPr>
          </a:lstStyle>
          <a:p>
            <a:pPr lvl="0"/>
            <a:r>
              <a:rPr lang="de-DE" dirty="0"/>
              <a:t>Abbildung 2: xxx</a:t>
            </a:r>
          </a:p>
        </p:txBody>
      </p:sp>
      <p:sp>
        <p:nvSpPr>
          <p:cNvPr id="54" name="Bildplatzhalter 36">
            <a:extLst>
              <a:ext uri="{FF2B5EF4-FFF2-40B4-BE49-F238E27FC236}">
                <a16:creationId xmlns:a16="http://schemas.microsoft.com/office/drawing/2014/main" id="{6452BBD1-63AA-40D0-A410-470E0660CD7D}"/>
              </a:ext>
            </a:extLst>
          </p:cNvPr>
          <p:cNvSpPr>
            <a:spLocks noGrp="1"/>
          </p:cNvSpPr>
          <p:nvPr>
            <p:ph type="pic" sz="quarter" idx="29" hasCustomPrompt="1"/>
          </p:nvPr>
        </p:nvSpPr>
        <p:spPr>
          <a:xfrm>
            <a:off x="15570129" y="27824450"/>
            <a:ext cx="13429597" cy="5890950"/>
          </a:xfrm>
          <a:prstGeom prst="rect">
            <a:avLst/>
          </a:prstGeom>
        </p:spPr>
        <p:txBody>
          <a:bodyPr anchor="ctr">
            <a:normAutofit/>
          </a:bodyPr>
          <a:lstStyle>
            <a:lvl1pPr marL="0" indent="0" algn="ctr">
              <a:buNone/>
              <a:defRPr sz="4000" i="1">
                <a:solidFill>
                  <a:srgbClr val="003CA0"/>
                </a:solidFill>
                <a:latin typeface="Open Sans" panose="020B0606030504020204" pitchFamily="34" charset="0"/>
                <a:ea typeface="Open Sans" panose="020B0606030504020204" pitchFamily="34" charset="0"/>
                <a:cs typeface="Open Sans" panose="020B0606030504020204" pitchFamily="34" charset="0"/>
              </a:defRPr>
            </a:lvl1pPr>
          </a:lstStyle>
          <a:p>
            <a:r>
              <a:rPr lang="de-DE" dirty="0"/>
              <a:t>Abbildung 3</a:t>
            </a:r>
          </a:p>
        </p:txBody>
      </p:sp>
      <p:sp>
        <p:nvSpPr>
          <p:cNvPr id="55" name="Textplatzhalter 44">
            <a:extLst>
              <a:ext uri="{FF2B5EF4-FFF2-40B4-BE49-F238E27FC236}">
                <a16:creationId xmlns:a16="http://schemas.microsoft.com/office/drawing/2014/main" id="{0B97C094-AC06-4FF3-B62D-D25CB15BAEA5}"/>
              </a:ext>
            </a:extLst>
          </p:cNvPr>
          <p:cNvSpPr>
            <a:spLocks noGrp="1"/>
          </p:cNvSpPr>
          <p:nvPr>
            <p:ph type="body" sz="quarter" idx="30" hasCustomPrompt="1"/>
          </p:nvPr>
        </p:nvSpPr>
        <p:spPr>
          <a:xfrm>
            <a:off x="15570128" y="33790907"/>
            <a:ext cx="13429597" cy="558693"/>
          </a:xfrm>
          <a:prstGeom prst="rect">
            <a:avLst/>
          </a:prstGeom>
        </p:spPr>
        <p:txBody>
          <a:bodyPr>
            <a:normAutofit/>
          </a:bodyPr>
          <a:lstStyle>
            <a:lvl1pPr marL="0" indent="0">
              <a:buNone/>
              <a:defRPr sz="2000" b="1" i="0">
                <a:latin typeface="Open Sans" panose="020B0606030504020204" pitchFamily="34" charset="0"/>
                <a:ea typeface="Open Sans" panose="020B0606030504020204" pitchFamily="34" charset="0"/>
                <a:cs typeface="Open Sans" panose="020B0606030504020204" pitchFamily="34" charset="0"/>
              </a:defRPr>
            </a:lvl1pPr>
          </a:lstStyle>
          <a:p>
            <a:pPr lvl="0"/>
            <a:r>
              <a:rPr lang="de-DE" dirty="0"/>
              <a:t>Abbildung 3: xxx</a:t>
            </a:r>
          </a:p>
        </p:txBody>
      </p:sp>
      <p:sp>
        <p:nvSpPr>
          <p:cNvPr id="58" name="Bildplatzhalter 36">
            <a:extLst>
              <a:ext uri="{FF2B5EF4-FFF2-40B4-BE49-F238E27FC236}">
                <a16:creationId xmlns:a16="http://schemas.microsoft.com/office/drawing/2014/main" id="{7A7D6CBF-0EC6-4F17-A05F-8E478C3CAA36}"/>
              </a:ext>
            </a:extLst>
          </p:cNvPr>
          <p:cNvSpPr>
            <a:spLocks noGrp="1"/>
          </p:cNvSpPr>
          <p:nvPr>
            <p:ph type="pic" sz="quarter" idx="31" hasCustomPrompt="1"/>
          </p:nvPr>
        </p:nvSpPr>
        <p:spPr>
          <a:xfrm>
            <a:off x="17622982" y="40297037"/>
            <a:ext cx="5021864" cy="1265026"/>
          </a:xfrm>
          <a:prstGeom prst="rect">
            <a:avLst/>
          </a:prstGeom>
        </p:spPr>
        <p:txBody>
          <a:bodyPr anchor="ctr">
            <a:normAutofit/>
          </a:bodyPr>
          <a:lstStyle>
            <a:lvl1pPr marL="0" indent="0" algn="ctr">
              <a:buNone/>
              <a:defRPr sz="2800" i="1">
                <a:solidFill>
                  <a:srgbClr val="003CA0"/>
                </a:solidFill>
                <a:latin typeface="Open Sans" panose="020B0606030504020204" pitchFamily="34" charset="0"/>
                <a:ea typeface="Open Sans" panose="020B0606030504020204" pitchFamily="34" charset="0"/>
                <a:cs typeface="Open Sans" panose="020B0606030504020204" pitchFamily="34" charset="0"/>
              </a:defRPr>
            </a:lvl1pPr>
          </a:lstStyle>
          <a:p>
            <a:r>
              <a:rPr lang="de-DE" dirty="0"/>
              <a:t>Logo Industriepartner</a:t>
            </a:r>
          </a:p>
        </p:txBody>
      </p:sp>
      <p:grpSp>
        <p:nvGrpSpPr>
          <p:cNvPr id="24" name="Gruppieren 23">
            <a:extLst>
              <a:ext uri="{FF2B5EF4-FFF2-40B4-BE49-F238E27FC236}">
                <a16:creationId xmlns:a16="http://schemas.microsoft.com/office/drawing/2014/main" id="{21A0304A-28B7-46C1-A428-7CA157C0004C}"/>
              </a:ext>
            </a:extLst>
          </p:cNvPr>
          <p:cNvGrpSpPr/>
          <p:nvPr userDrawn="1"/>
        </p:nvGrpSpPr>
        <p:grpSpPr>
          <a:xfrm>
            <a:off x="23012573" y="40193628"/>
            <a:ext cx="6694453" cy="1606146"/>
            <a:chOff x="23012573" y="40193628"/>
            <a:chExt cx="6694453" cy="1606146"/>
          </a:xfrm>
        </p:grpSpPr>
        <p:sp>
          <p:nvSpPr>
            <p:cNvPr id="28" name="Textfeld 27">
              <a:extLst>
                <a:ext uri="{FF2B5EF4-FFF2-40B4-BE49-F238E27FC236}">
                  <a16:creationId xmlns:a16="http://schemas.microsoft.com/office/drawing/2014/main" id="{5D733995-C408-45E0-B250-CB53D53A2FAF}"/>
                </a:ext>
              </a:extLst>
            </p:cNvPr>
            <p:cNvSpPr txBox="1"/>
            <p:nvPr userDrawn="1"/>
          </p:nvSpPr>
          <p:spPr>
            <a:xfrm>
              <a:off x="23012574" y="40193628"/>
              <a:ext cx="5878286" cy="867482"/>
            </a:xfrm>
            <a:prstGeom prst="rect">
              <a:avLst/>
            </a:prstGeom>
            <a:solidFill>
              <a:schemeClr val="bg1"/>
            </a:solidFill>
          </p:spPr>
          <p:txBody>
            <a:bodyPr wrap="square" rtlCol="0">
              <a:spAutoFit/>
            </a:bodyPr>
            <a:lstStyle/>
            <a:p>
              <a:pPr>
                <a:lnSpc>
                  <a:spcPts val="3100"/>
                </a:lnSpc>
              </a:pPr>
              <a:r>
                <a:rPr lang="de-DE" sz="2400" b="1" spc="20" baseline="0" dirty="0">
                  <a:solidFill>
                    <a:srgbClr val="003CA0"/>
                  </a:solidFill>
                  <a:latin typeface="Open Sans" panose="020B0606030504020204" pitchFamily="34" charset="0"/>
                  <a:ea typeface="Open Sans" panose="020B0606030504020204" pitchFamily="34" charset="0"/>
                  <a:cs typeface="Open Sans" panose="020B0606030504020204" pitchFamily="34" charset="0"/>
                </a:rPr>
                <a:t>HOCHSCHULE FÜR ANGEWANDTE </a:t>
              </a:r>
            </a:p>
            <a:p>
              <a:pPr>
                <a:lnSpc>
                  <a:spcPts val="3100"/>
                </a:lnSpc>
              </a:pPr>
              <a:r>
                <a:rPr lang="de-DE" sz="2400" b="1" spc="20" baseline="0" dirty="0">
                  <a:solidFill>
                    <a:srgbClr val="003CA0"/>
                  </a:solidFill>
                  <a:latin typeface="Open Sans" panose="020B0606030504020204" pitchFamily="34" charset="0"/>
                  <a:ea typeface="Open Sans" panose="020B0606030504020204" pitchFamily="34" charset="0"/>
                  <a:cs typeface="Open Sans" panose="020B0606030504020204" pitchFamily="34" charset="0"/>
                </a:rPr>
                <a:t>WISSENSCHAFTEN HAMBURG</a:t>
              </a:r>
            </a:p>
          </p:txBody>
        </p:sp>
        <p:sp>
          <p:nvSpPr>
            <p:cNvPr id="30" name="Textfeld 29">
              <a:extLst>
                <a:ext uri="{FF2B5EF4-FFF2-40B4-BE49-F238E27FC236}">
                  <a16:creationId xmlns:a16="http://schemas.microsoft.com/office/drawing/2014/main" id="{40B1C2AC-08F0-48FF-9588-070E3F655111}"/>
                </a:ext>
              </a:extLst>
            </p:cNvPr>
            <p:cNvSpPr txBox="1"/>
            <p:nvPr userDrawn="1"/>
          </p:nvSpPr>
          <p:spPr>
            <a:xfrm>
              <a:off x="23012573" y="41061110"/>
              <a:ext cx="6694453" cy="738664"/>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de-DE" sz="2400" spc="30" baseline="0" dirty="0">
                  <a:solidFill>
                    <a:srgbClr val="003CA0"/>
                  </a:solidFill>
                  <a:latin typeface="Open Sans" panose="020B0606030504020204" pitchFamily="34" charset="0"/>
                  <a:ea typeface="Open Sans" panose="020B0606030504020204" pitchFamily="34" charset="0"/>
                  <a:cs typeface="Open Sans" panose="020B0606030504020204" pitchFamily="34" charset="0"/>
                </a:rPr>
                <a:t>Hamburg University </a:t>
              </a:r>
              <a:r>
                <a:rPr lang="de-DE" sz="2400" spc="30" baseline="0" dirty="0" err="1">
                  <a:solidFill>
                    <a:srgbClr val="003CA0"/>
                  </a:solidFill>
                  <a:latin typeface="Open Sans" panose="020B0606030504020204" pitchFamily="34" charset="0"/>
                  <a:ea typeface="Open Sans" panose="020B0606030504020204" pitchFamily="34" charset="0"/>
                  <a:cs typeface="Open Sans" panose="020B0606030504020204" pitchFamily="34" charset="0"/>
                </a:rPr>
                <a:t>of</a:t>
              </a:r>
              <a:r>
                <a:rPr lang="de-DE" sz="2400" spc="30" baseline="0" dirty="0">
                  <a:solidFill>
                    <a:srgbClr val="003CA0"/>
                  </a:solidFill>
                  <a:latin typeface="Open Sans" panose="020B0606030504020204" pitchFamily="34" charset="0"/>
                  <a:ea typeface="Open Sans" panose="020B0606030504020204" pitchFamily="34" charset="0"/>
                  <a:cs typeface="Open Sans" panose="020B0606030504020204" pitchFamily="34" charset="0"/>
                </a:rPr>
                <a:t> Applied Sciences</a:t>
              </a:r>
            </a:p>
            <a:p>
              <a:endParaRPr lang="de-DE" dirty="0"/>
            </a:p>
          </p:txBody>
        </p:sp>
      </p:grpSp>
      <p:sp>
        <p:nvSpPr>
          <p:cNvPr id="32" name="Textfeld 31">
            <a:extLst>
              <a:ext uri="{FF2B5EF4-FFF2-40B4-BE49-F238E27FC236}">
                <a16:creationId xmlns:a16="http://schemas.microsoft.com/office/drawing/2014/main" id="{B6EB190C-6002-4619-AA69-D77042D97543}"/>
              </a:ext>
            </a:extLst>
          </p:cNvPr>
          <p:cNvSpPr txBox="1"/>
          <p:nvPr userDrawn="1"/>
        </p:nvSpPr>
        <p:spPr>
          <a:xfrm>
            <a:off x="23089654" y="1035057"/>
            <a:ext cx="6806146" cy="2560445"/>
          </a:xfrm>
          <a:prstGeom prst="rect">
            <a:avLst/>
          </a:prstGeom>
          <a:solidFill>
            <a:schemeClr val="bg1"/>
          </a:solidFill>
        </p:spPr>
        <p:txBody>
          <a:bodyPr wrap="square" rtlCol="0">
            <a:spAutoFit/>
          </a:bodyPr>
          <a:lstStyle/>
          <a:p>
            <a:pPr>
              <a:lnSpc>
                <a:spcPts val="9400"/>
              </a:lnSpc>
            </a:pPr>
            <a:r>
              <a:rPr lang="de-DE" sz="8019" b="1" spc="700" baseline="0" dirty="0">
                <a:solidFill>
                  <a:srgbClr val="003CA0"/>
                </a:solidFill>
                <a:latin typeface="Open Sans" panose="020B0606030504020204" pitchFamily="34" charset="0"/>
                <a:ea typeface="Open Sans" panose="020B0606030504020204" pitchFamily="34" charset="0"/>
                <a:cs typeface="Open Sans" panose="020B0606030504020204" pitchFamily="34" charset="0"/>
              </a:rPr>
              <a:t>HAW</a:t>
            </a:r>
          </a:p>
          <a:p>
            <a:pPr>
              <a:lnSpc>
                <a:spcPts val="9400"/>
              </a:lnSpc>
            </a:pPr>
            <a:r>
              <a:rPr lang="de-DE" sz="8019" b="1" spc="700" baseline="0" dirty="0">
                <a:solidFill>
                  <a:srgbClr val="003CA0"/>
                </a:solidFill>
                <a:latin typeface="Open Sans" panose="020B0606030504020204" pitchFamily="34" charset="0"/>
                <a:ea typeface="Open Sans" panose="020B0606030504020204" pitchFamily="34" charset="0"/>
                <a:cs typeface="Open Sans" panose="020B0606030504020204" pitchFamily="34" charset="0"/>
              </a:rPr>
              <a:t>HAMBURG</a:t>
            </a:r>
          </a:p>
        </p:txBody>
      </p:sp>
      <p:sp>
        <p:nvSpPr>
          <p:cNvPr id="12" name="Textfeld 11">
            <a:extLst>
              <a:ext uri="{FF2B5EF4-FFF2-40B4-BE49-F238E27FC236}">
                <a16:creationId xmlns:a16="http://schemas.microsoft.com/office/drawing/2014/main" id="{2E9CA218-BFC2-4898-A21B-858D03E54E2C}"/>
              </a:ext>
            </a:extLst>
          </p:cNvPr>
          <p:cNvSpPr txBox="1"/>
          <p:nvPr userDrawn="1"/>
        </p:nvSpPr>
        <p:spPr>
          <a:xfrm>
            <a:off x="1192304" y="40297037"/>
            <a:ext cx="7180729" cy="1265026"/>
          </a:xfrm>
          <a:prstGeom prst="rect">
            <a:avLst/>
          </a:prstGeom>
          <a:noFill/>
        </p:spPr>
        <p:txBody>
          <a:bodyPr wrap="square" rtlCol="0">
            <a:spAutoFit/>
          </a:bodyPr>
          <a:lstStyle/>
          <a:p>
            <a:pPr>
              <a:lnSpc>
                <a:spcPts val="3100"/>
              </a:lnSpc>
            </a:pPr>
            <a:r>
              <a:rPr lang="de-DE" sz="2400" b="1" dirty="0">
                <a:solidFill>
                  <a:srgbClr val="003CA0"/>
                </a:solidFill>
                <a:latin typeface="Open Sans" panose="020B0606030504020204" pitchFamily="34" charset="0"/>
                <a:ea typeface="Open Sans" panose="020B0606030504020204" pitchFamily="34" charset="0"/>
                <a:cs typeface="Open Sans" panose="020B0606030504020204" pitchFamily="34" charset="0"/>
              </a:rPr>
              <a:t>MASTERAND: </a:t>
            </a:r>
            <a:r>
              <a:rPr lang="de-DE" sz="2400" b="0" dirty="0">
                <a:solidFill>
                  <a:srgbClr val="003CA0"/>
                </a:solidFill>
                <a:latin typeface="Open Sans" panose="020B0606030504020204" pitchFamily="34" charset="0"/>
                <a:ea typeface="Open Sans" panose="020B0606030504020204" pitchFamily="34" charset="0"/>
                <a:cs typeface="Open Sans" panose="020B0606030504020204" pitchFamily="34" charset="0"/>
              </a:rPr>
              <a:t>Musterstudent</a:t>
            </a:r>
          </a:p>
          <a:p>
            <a:pPr>
              <a:lnSpc>
                <a:spcPts val="3100"/>
              </a:lnSpc>
            </a:pPr>
            <a:r>
              <a:rPr lang="de-DE" sz="2400" b="1" dirty="0">
                <a:solidFill>
                  <a:srgbClr val="003CA0"/>
                </a:solidFill>
                <a:latin typeface="Open Sans" panose="020B0606030504020204" pitchFamily="34" charset="0"/>
                <a:ea typeface="Open Sans" panose="020B0606030504020204" pitchFamily="34" charset="0"/>
                <a:cs typeface="Open Sans" panose="020B0606030504020204" pitchFamily="34" charset="0"/>
              </a:rPr>
              <a:t>STUDIENGANG: </a:t>
            </a:r>
            <a:r>
              <a:rPr lang="de-DE" sz="2400" b="0" dirty="0">
                <a:solidFill>
                  <a:srgbClr val="003CA0"/>
                </a:solidFill>
                <a:latin typeface="Open Sans" panose="020B0606030504020204" pitchFamily="34" charset="0"/>
                <a:ea typeface="Open Sans" panose="020B0606030504020204" pitchFamily="34" charset="0"/>
                <a:cs typeface="Open Sans" panose="020B0606030504020204" pitchFamily="34" charset="0"/>
              </a:rPr>
              <a:t>Musterstudiengang</a:t>
            </a:r>
          </a:p>
          <a:p>
            <a:pPr>
              <a:lnSpc>
                <a:spcPts val="3100"/>
              </a:lnSpc>
            </a:pPr>
            <a:r>
              <a:rPr lang="de-DE" sz="2400" b="1" dirty="0">
                <a:solidFill>
                  <a:srgbClr val="003CA0"/>
                </a:solidFill>
                <a:latin typeface="Open Sans" panose="020B0606030504020204" pitchFamily="34" charset="0"/>
                <a:ea typeface="Open Sans" panose="020B0606030504020204" pitchFamily="34" charset="0"/>
                <a:cs typeface="Open Sans" panose="020B0606030504020204" pitchFamily="34" charset="0"/>
              </a:rPr>
              <a:t>SCHWERPUNKT: </a:t>
            </a:r>
            <a:r>
              <a:rPr lang="de-DE" sz="2400" b="0" dirty="0">
                <a:solidFill>
                  <a:srgbClr val="003CA0"/>
                </a:solidFill>
                <a:latin typeface="Open Sans" panose="020B0606030504020204" pitchFamily="34" charset="0"/>
                <a:ea typeface="Open Sans" panose="020B0606030504020204" pitchFamily="34" charset="0"/>
                <a:cs typeface="Open Sans" panose="020B0606030504020204" pitchFamily="34" charset="0"/>
              </a:rPr>
              <a:t>Musterschwerpunkt</a:t>
            </a:r>
          </a:p>
        </p:txBody>
      </p:sp>
      <p:sp>
        <p:nvSpPr>
          <p:cNvPr id="41" name="Textfeld 40">
            <a:extLst>
              <a:ext uri="{FF2B5EF4-FFF2-40B4-BE49-F238E27FC236}">
                <a16:creationId xmlns:a16="http://schemas.microsoft.com/office/drawing/2014/main" id="{527A1CFC-7F3C-44A1-AD0E-7B4D5C3256C8}"/>
              </a:ext>
            </a:extLst>
          </p:cNvPr>
          <p:cNvSpPr txBox="1"/>
          <p:nvPr userDrawn="1"/>
        </p:nvSpPr>
        <p:spPr>
          <a:xfrm>
            <a:off x="8480869" y="40297037"/>
            <a:ext cx="7806904" cy="1265026"/>
          </a:xfrm>
          <a:prstGeom prst="rect">
            <a:avLst/>
          </a:prstGeom>
          <a:noFill/>
        </p:spPr>
        <p:txBody>
          <a:bodyPr wrap="square" rtlCol="0">
            <a:spAutoFit/>
          </a:bodyPr>
          <a:lstStyle/>
          <a:p>
            <a:pPr>
              <a:lnSpc>
                <a:spcPts val="3100"/>
              </a:lnSpc>
            </a:pPr>
            <a:r>
              <a:rPr lang="de-DE" sz="2400" b="1" dirty="0">
                <a:solidFill>
                  <a:srgbClr val="003CA0"/>
                </a:solidFill>
                <a:latin typeface="Open Sans" panose="020B0606030504020204" pitchFamily="34" charset="0"/>
                <a:ea typeface="Open Sans" panose="020B0606030504020204" pitchFamily="34" charset="0"/>
                <a:cs typeface="Open Sans" panose="020B0606030504020204" pitchFamily="34" charset="0"/>
              </a:rPr>
              <a:t>BETREUENDE*R PROFESSOR*IN: </a:t>
            </a:r>
            <a:r>
              <a:rPr lang="de-DE" sz="2400" b="0" dirty="0">
                <a:solidFill>
                  <a:srgbClr val="003CA0"/>
                </a:solidFill>
                <a:latin typeface="Open Sans" panose="020B0606030504020204" pitchFamily="34" charset="0"/>
                <a:ea typeface="Open Sans" panose="020B0606030504020204" pitchFamily="34" charset="0"/>
                <a:cs typeface="Open Sans" panose="020B0606030504020204" pitchFamily="34" charset="0"/>
              </a:rPr>
              <a:t>Musterprofessor</a:t>
            </a:r>
          </a:p>
          <a:p>
            <a:pPr>
              <a:lnSpc>
                <a:spcPts val="3100"/>
              </a:lnSpc>
            </a:pPr>
            <a:r>
              <a:rPr lang="de-DE" sz="2400" b="1" dirty="0">
                <a:solidFill>
                  <a:srgbClr val="003CA0"/>
                </a:solidFill>
                <a:latin typeface="Open Sans" panose="020B0606030504020204" pitchFamily="34" charset="0"/>
                <a:ea typeface="Open Sans" panose="020B0606030504020204" pitchFamily="34" charset="0"/>
                <a:cs typeface="Open Sans" panose="020B0606030504020204" pitchFamily="34" charset="0"/>
              </a:rPr>
              <a:t>INDUSTRIEPARTNER: </a:t>
            </a:r>
            <a:r>
              <a:rPr lang="de-DE" sz="2400" b="0" dirty="0">
                <a:solidFill>
                  <a:srgbClr val="003CA0"/>
                </a:solidFill>
                <a:latin typeface="Open Sans" panose="020B0606030504020204" pitchFamily="34" charset="0"/>
                <a:ea typeface="Open Sans" panose="020B0606030504020204" pitchFamily="34" charset="0"/>
                <a:cs typeface="Open Sans" panose="020B0606030504020204" pitchFamily="34" charset="0"/>
              </a:rPr>
              <a:t>Musterpartner</a:t>
            </a:r>
          </a:p>
          <a:p>
            <a:pPr>
              <a:lnSpc>
                <a:spcPts val="3100"/>
              </a:lnSpc>
            </a:pPr>
            <a:r>
              <a:rPr lang="de-DE" sz="2400" b="1" dirty="0">
                <a:solidFill>
                  <a:srgbClr val="003CA0"/>
                </a:solidFill>
                <a:latin typeface="Open Sans" panose="020B0606030504020204" pitchFamily="34" charset="0"/>
                <a:ea typeface="Open Sans" panose="020B0606030504020204" pitchFamily="34" charset="0"/>
                <a:cs typeface="Open Sans" panose="020B0606030504020204" pitchFamily="34" charset="0"/>
              </a:rPr>
              <a:t>ABGABEDATUM: </a:t>
            </a:r>
            <a:r>
              <a:rPr lang="de-DE" sz="2400" b="0" dirty="0">
                <a:solidFill>
                  <a:srgbClr val="003CA0"/>
                </a:solidFill>
                <a:latin typeface="Open Sans" panose="020B0606030504020204" pitchFamily="34" charset="0"/>
                <a:ea typeface="Open Sans" panose="020B0606030504020204" pitchFamily="34" charset="0"/>
                <a:cs typeface="Open Sans" panose="020B0606030504020204" pitchFamily="34" charset="0"/>
              </a:rPr>
              <a:t>Musterdatum</a:t>
            </a:r>
          </a:p>
        </p:txBody>
      </p:sp>
      <p:sp>
        <p:nvSpPr>
          <p:cNvPr id="3" name="Textplatzhalter 2">
            <a:extLst>
              <a:ext uri="{FF2B5EF4-FFF2-40B4-BE49-F238E27FC236}">
                <a16:creationId xmlns:a16="http://schemas.microsoft.com/office/drawing/2014/main" id="{E2184849-B4E6-4765-B90B-AE7529ECEC9B}"/>
              </a:ext>
            </a:extLst>
          </p:cNvPr>
          <p:cNvSpPr>
            <a:spLocks noGrp="1"/>
          </p:cNvSpPr>
          <p:nvPr>
            <p:ph type="body" sz="quarter" idx="33" hasCustomPrompt="1"/>
          </p:nvPr>
        </p:nvSpPr>
        <p:spPr>
          <a:xfrm>
            <a:off x="1188104" y="4941600"/>
            <a:ext cx="27811154" cy="3761007"/>
          </a:xfrm>
          <a:prstGeom prst="rect">
            <a:avLst/>
          </a:prstGeom>
        </p:spPr>
        <p:txBody>
          <a:bodyPr/>
          <a:lstStyle>
            <a:lvl1pPr marL="0" indent="0">
              <a:lnSpc>
                <a:spcPts val="14000"/>
              </a:lnSpc>
              <a:buNone/>
              <a:defRPr sz="10000">
                <a:solidFill>
                  <a:srgbClr val="003CA0"/>
                </a:solidFill>
                <a:latin typeface="Martel Heavy" panose="00000A00000000000000" pitchFamily="2" charset="0"/>
                <a:cs typeface="Martel Heavy" panose="00000A00000000000000" pitchFamily="2" charset="0"/>
              </a:defRPr>
            </a:lvl1pPr>
            <a:lvl5pPr>
              <a:defRPr/>
            </a:lvl5pPr>
          </a:lstStyle>
          <a:p>
            <a:pPr lvl="0"/>
            <a:r>
              <a:rPr lang="de-DE" dirty="0"/>
              <a:t>Zweizeilige Überschrift</a:t>
            </a:r>
          </a:p>
        </p:txBody>
      </p:sp>
      <p:sp>
        <p:nvSpPr>
          <p:cNvPr id="6" name="Textplatzhalter 5">
            <a:extLst>
              <a:ext uri="{FF2B5EF4-FFF2-40B4-BE49-F238E27FC236}">
                <a16:creationId xmlns:a16="http://schemas.microsoft.com/office/drawing/2014/main" id="{9B2D4713-9FFA-43F5-A29F-78F0FF00E0E6}"/>
              </a:ext>
            </a:extLst>
          </p:cNvPr>
          <p:cNvSpPr>
            <a:spLocks noGrp="1"/>
          </p:cNvSpPr>
          <p:nvPr>
            <p:ph type="body" sz="quarter" idx="34" hasCustomPrompt="1"/>
          </p:nvPr>
        </p:nvSpPr>
        <p:spPr>
          <a:xfrm>
            <a:off x="1273045" y="15827879"/>
            <a:ext cx="13428663" cy="602673"/>
          </a:xfrm>
          <a:prstGeom prst="rect">
            <a:avLst/>
          </a:prstGeom>
        </p:spPr>
        <p:txBody>
          <a:bodyPr/>
          <a:lstStyle>
            <a:lvl1pPr marL="0" indent="0">
              <a:buNone/>
              <a:defRPr sz="3000" b="1">
                <a:solidFill>
                  <a:srgbClr val="003CA0"/>
                </a:solidFill>
                <a:latin typeface="Open Sans" panose="020B0606030504020204" pitchFamily="34" charset="0"/>
                <a:ea typeface="Open Sans" panose="020B0606030504020204" pitchFamily="34" charset="0"/>
                <a:cs typeface="Open Sans" panose="020B0606030504020204" pitchFamily="34" charset="0"/>
              </a:defRPr>
            </a:lvl1pPr>
          </a:lstStyle>
          <a:p>
            <a:pPr lvl="0"/>
            <a:r>
              <a:rPr lang="de-DE" dirty="0"/>
              <a:t>EINLEITUNG</a:t>
            </a:r>
          </a:p>
        </p:txBody>
      </p:sp>
      <p:sp>
        <p:nvSpPr>
          <p:cNvPr id="34" name="Textplatzhalter 5">
            <a:extLst>
              <a:ext uri="{FF2B5EF4-FFF2-40B4-BE49-F238E27FC236}">
                <a16:creationId xmlns:a16="http://schemas.microsoft.com/office/drawing/2014/main" id="{E626A62A-F841-4C6E-A1D8-7E2F7C5C699B}"/>
              </a:ext>
            </a:extLst>
          </p:cNvPr>
          <p:cNvSpPr>
            <a:spLocks noGrp="1"/>
          </p:cNvSpPr>
          <p:nvPr>
            <p:ph type="body" sz="quarter" idx="35" hasCustomPrompt="1"/>
          </p:nvPr>
        </p:nvSpPr>
        <p:spPr>
          <a:xfrm>
            <a:off x="15573505" y="15865939"/>
            <a:ext cx="13428663" cy="602673"/>
          </a:xfrm>
          <a:prstGeom prst="rect">
            <a:avLst/>
          </a:prstGeom>
        </p:spPr>
        <p:txBody>
          <a:bodyPr/>
          <a:lstStyle>
            <a:lvl1pPr marL="0" indent="0">
              <a:buNone/>
              <a:defRPr sz="3000" b="1">
                <a:solidFill>
                  <a:srgbClr val="003CA0"/>
                </a:solidFill>
                <a:latin typeface="Open Sans" panose="020B0606030504020204" pitchFamily="34" charset="0"/>
                <a:ea typeface="Open Sans" panose="020B0606030504020204" pitchFamily="34" charset="0"/>
                <a:cs typeface="Open Sans" panose="020B0606030504020204" pitchFamily="34" charset="0"/>
              </a:defRPr>
            </a:lvl1pPr>
          </a:lstStyle>
          <a:p>
            <a:pPr lvl="0"/>
            <a:r>
              <a:rPr lang="de-DE" dirty="0"/>
              <a:t>METHODIK</a:t>
            </a:r>
          </a:p>
        </p:txBody>
      </p:sp>
      <p:sp>
        <p:nvSpPr>
          <p:cNvPr id="35" name="Textplatzhalter 31">
            <a:extLst>
              <a:ext uri="{FF2B5EF4-FFF2-40B4-BE49-F238E27FC236}">
                <a16:creationId xmlns:a16="http://schemas.microsoft.com/office/drawing/2014/main" id="{0FBB7149-5FD1-48EB-A2C4-61A666C8A01C}"/>
              </a:ext>
            </a:extLst>
          </p:cNvPr>
          <p:cNvSpPr>
            <a:spLocks noGrp="1"/>
          </p:cNvSpPr>
          <p:nvPr>
            <p:ph type="body" sz="quarter" idx="36" hasCustomPrompt="1"/>
          </p:nvPr>
        </p:nvSpPr>
        <p:spPr>
          <a:xfrm>
            <a:off x="15573505" y="16708661"/>
            <a:ext cx="13429130" cy="5435786"/>
          </a:xfrm>
          <a:prstGeom prst="rect">
            <a:avLst/>
          </a:prstGeom>
        </p:spPr>
        <p:txBody>
          <a:bodyPr wrap="square" anchor="t">
            <a:noAutofit/>
          </a:bodyPr>
          <a:lstStyle>
            <a:lvl1pPr marL="0" indent="0">
              <a:lnSpc>
                <a:spcPts val="3500"/>
              </a:lnSpc>
              <a:buNone/>
              <a:defRPr sz="3000" b="0">
                <a:latin typeface="Open Sans Light" panose="020B0306030504020204" pitchFamily="34" charset="0"/>
                <a:ea typeface="Open Sans Light" panose="020B0306030504020204" pitchFamily="34" charset="0"/>
                <a:cs typeface="Open Sans Light" panose="020B0306030504020204" pitchFamily="34" charset="0"/>
              </a:defRPr>
            </a:lvl1pPr>
          </a:lstStyle>
          <a:p>
            <a:pPr lvl="0"/>
            <a:r>
              <a:rPr lang="de-DE" sz="3000" dirty="0">
                <a:latin typeface="Open Sans" panose="020B0606030504020204" pitchFamily="34" charset="0"/>
                <a:ea typeface="Open Sans" panose="020B0606030504020204" pitchFamily="34" charset="0"/>
                <a:cs typeface="Open Sans" panose="020B0606030504020204" pitchFamily="34" charset="0"/>
              </a:rPr>
              <a:t>Schriftgröße: 30 // Text im Blocksatz // Schriftart: Open Sans // Schriftfarbe: schwarz // Zeilenabstand: genau &amp; 35pt</a:t>
            </a:r>
          </a:p>
        </p:txBody>
      </p:sp>
      <p:sp>
        <p:nvSpPr>
          <p:cNvPr id="37" name="Textplatzhalter 5">
            <a:extLst>
              <a:ext uri="{FF2B5EF4-FFF2-40B4-BE49-F238E27FC236}">
                <a16:creationId xmlns:a16="http://schemas.microsoft.com/office/drawing/2014/main" id="{98E3F9C7-D40E-47CB-8D66-4CF46A9AEA9B}"/>
              </a:ext>
            </a:extLst>
          </p:cNvPr>
          <p:cNvSpPr>
            <a:spLocks noGrp="1"/>
          </p:cNvSpPr>
          <p:nvPr>
            <p:ph type="body" sz="quarter" idx="37" hasCustomPrompt="1"/>
          </p:nvPr>
        </p:nvSpPr>
        <p:spPr>
          <a:xfrm>
            <a:off x="15573504" y="22908637"/>
            <a:ext cx="13428663" cy="602673"/>
          </a:xfrm>
          <a:prstGeom prst="rect">
            <a:avLst/>
          </a:prstGeom>
        </p:spPr>
        <p:txBody>
          <a:bodyPr/>
          <a:lstStyle>
            <a:lvl1pPr marL="0" indent="0">
              <a:buNone/>
              <a:defRPr sz="3000" b="1">
                <a:solidFill>
                  <a:srgbClr val="003CA0"/>
                </a:solidFill>
                <a:latin typeface="Open Sans" panose="020B0606030504020204" pitchFamily="34" charset="0"/>
                <a:ea typeface="Open Sans" panose="020B0606030504020204" pitchFamily="34" charset="0"/>
                <a:cs typeface="Open Sans" panose="020B0606030504020204" pitchFamily="34" charset="0"/>
              </a:defRPr>
            </a:lvl1pPr>
          </a:lstStyle>
          <a:p>
            <a:pPr lvl="0"/>
            <a:r>
              <a:rPr lang="de-DE" dirty="0"/>
              <a:t>ERGEBNIS</a:t>
            </a:r>
          </a:p>
        </p:txBody>
      </p:sp>
      <p:sp>
        <p:nvSpPr>
          <p:cNvPr id="43" name="Textplatzhalter 31">
            <a:extLst>
              <a:ext uri="{FF2B5EF4-FFF2-40B4-BE49-F238E27FC236}">
                <a16:creationId xmlns:a16="http://schemas.microsoft.com/office/drawing/2014/main" id="{06196144-5BA7-40EE-B276-4D62E076EDD9}"/>
              </a:ext>
            </a:extLst>
          </p:cNvPr>
          <p:cNvSpPr>
            <a:spLocks noGrp="1"/>
          </p:cNvSpPr>
          <p:nvPr>
            <p:ph type="body" sz="quarter" idx="38" hasCustomPrompt="1"/>
          </p:nvPr>
        </p:nvSpPr>
        <p:spPr>
          <a:xfrm>
            <a:off x="15573037" y="23716834"/>
            <a:ext cx="13429130" cy="3637723"/>
          </a:xfrm>
          <a:prstGeom prst="rect">
            <a:avLst/>
          </a:prstGeom>
        </p:spPr>
        <p:txBody>
          <a:bodyPr wrap="square" anchor="t">
            <a:noAutofit/>
          </a:bodyPr>
          <a:lstStyle>
            <a:lvl1pPr marL="0" indent="0">
              <a:lnSpc>
                <a:spcPts val="3500"/>
              </a:lnSpc>
              <a:buNone/>
              <a:defRPr sz="3000" b="0">
                <a:latin typeface="Open Sans Light" panose="020B0306030504020204" pitchFamily="34" charset="0"/>
                <a:ea typeface="Open Sans Light" panose="020B0306030504020204" pitchFamily="34" charset="0"/>
                <a:cs typeface="Open Sans Light" panose="020B0306030504020204" pitchFamily="34" charset="0"/>
              </a:defRPr>
            </a:lvl1pPr>
          </a:lstStyle>
          <a:p>
            <a:pPr lvl="0"/>
            <a:r>
              <a:rPr lang="de-DE" sz="3000" dirty="0">
                <a:latin typeface="Open Sans" panose="020B0606030504020204" pitchFamily="34" charset="0"/>
                <a:ea typeface="Open Sans" panose="020B0606030504020204" pitchFamily="34" charset="0"/>
                <a:cs typeface="Open Sans" panose="020B0606030504020204" pitchFamily="34" charset="0"/>
              </a:rPr>
              <a:t>Schriftgröße: 30 // Text im Blocksatz // Schriftart: Open Sans // Schriftfarbe: schwarz // Zeilenabstand: genau &amp; 35pt</a:t>
            </a:r>
          </a:p>
        </p:txBody>
      </p:sp>
      <p:sp>
        <p:nvSpPr>
          <p:cNvPr id="45" name="Textplatzhalter 5">
            <a:extLst>
              <a:ext uri="{FF2B5EF4-FFF2-40B4-BE49-F238E27FC236}">
                <a16:creationId xmlns:a16="http://schemas.microsoft.com/office/drawing/2014/main" id="{9E267B0B-FE10-4F90-AEB3-2E52216606DB}"/>
              </a:ext>
            </a:extLst>
          </p:cNvPr>
          <p:cNvSpPr>
            <a:spLocks noGrp="1"/>
          </p:cNvSpPr>
          <p:nvPr>
            <p:ph type="body" sz="quarter" idx="39" hasCustomPrompt="1"/>
          </p:nvPr>
        </p:nvSpPr>
        <p:spPr>
          <a:xfrm>
            <a:off x="15571062" y="34651630"/>
            <a:ext cx="13428663" cy="602673"/>
          </a:xfrm>
          <a:prstGeom prst="rect">
            <a:avLst/>
          </a:prstGeom>
        </p:spPr>
        <p:txBody>
          <a:bodyPr/>
          <a:lstStyle>
            <a:lvl1pPr marL="0" indent="0">
              <a:buNone/>
              <a:defRPr sz="3000" b="1">
                <a:solidFill>
                  <a:srgbClr val="003CA0"/>
                </a:solidFill>
                <a:latin typeface="Open Sans" panose="020B0606030504020204" pitchFamily="34" charset="0"/>
                <a:ea typeface="Open Sans" panose="020B0606030504020204" pitchFamily="34" charset="0"/>
                <a:cs typeface="Open Sans" panose="020B0606030504020204" pitchFamily="34" charset="0"/>
              </a:defRPr>
            </a:lvl1pPr>
          </a:lstStyle>
          <a:p>
            <a:pPr lvl="0"/>
            <a:r>
              <a:rPr lang="de-DE" dirty="0"/>
              <a:t>DISKUSSION</a:t>
            </a:r>
          </a:p>
        </p:txBody>
      </p:sp>
      <p:sp>
        <p:nvSpPr>
          <p:cNvPr id="46" name="Textplatzhalter 31">
            <a:extLst>
              <a:ext uri="{FF2B5EF4-FFF2-40B4-BE49-F238E27FC236}">
                <a16:creationId xmlns:a16="http://schemas.microsoft.com/office/drawing/2014/main" id="{40BA6676-3BC7-4AD9-A95B-9D2029654C0F}"/>
              </a:ext>
            </a:extLst>
          </p:cNvPr>
          <p:cNvSpPr>
            <a:spLocks noGrp="1"/>
          </p:cNvSpPr>
          <p:nvPr>
            <p:ph type="body" sz="quarter" idx="40" hasCustomPrompt="1"/>
          </p:nvPr>
        </p:nvSpPr>
        <p:spPr>
          <a:xfrm>
            <a:off x="15570128" y="35479758"/>
            <a:ext cx="13429130" cy="3576963"/>
          </a:xfrm>
          <a:prstGeom prst="rect">
            <a:avLst/>
          </a:prstGeom>
        </p:spPr>
        <p:txBody>
          <a:bodyPr wrap="square" anchor="t">
            <a:noAutofit/>
          </a:bodyPr>
          <a:lstStyle>
            <a:lvl1pPr marL="0" indent="0">
              <a:lnSpc>
                <a:spcPts val="3500"/>
              </a:lnSpc>
              <a:buNone/>
              <a:defRPr sz="3000" b="0">
                <a:latin typeface="Open Sans Light" panose="020B0306030504020204" pitchFamily="34" charset="0"/>
                <a:ea typeface="Open Sans Light" panose="020B0306030504020204" pitchFamily="34" charset="0"/>
                <a:cs typeface="Open Sans Light" panose="020B0306030504020204" pitchFamily="34" charset="0"/>
              </a:defRPr>
            </a:lvl1pPr>
          </a:lstStyle>
          <a:p>
            <a:pPr lvl="0"/>
            <a:r>
              <a:rPr lang="de-DE" sz="3000" dirty="0">
                <a:latin typeface="Open Sans" panose="020B0606030504020204" pitchFamily="34" charset="0"/>
                <a:ea typeface="Open Sans" panose="020B0606030504020204" pitchFamily="34" charset="0"/>
                <a:cs typeface="Open Sans" panose="020B0606030504020204" pitchFamily="34" charset="0"/>
              </a:rPr>
              <a:t>Schriftgröße: 30 // Text im Blocksatz // Schriftart: Open Sans // Schriftfarbe: schwarz // Zeilenabstand: genau &amp; 35pt</a:t>
            </a:r>
          </a:p>
        </p:txBody>
      </p:sp>
    </p:spTree>
    <p:extLst>
      <p:ext uri="{BB962C8B-B14F-4D97-AF65-F5344CB8AC3E}">
        <p14:creationId xmlns:p14="http://schemas.microsoft.com/office/powerpoint/2010/main" val="26374228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Layoutoption_Deutsch2">
    <p:spTree>
      <p:nvGrpSpPr>
        <p:cNvPr id="1" name=""/>
        <p:cNvGrpSpPr/>
        <p:nvPr/>
      </p:nvGrpSpPr>
      <p:grpSpPr>
        <a:xfrm>
          <a:off x="0" y="0"/>
          <a:ext cx="0" cy="0"/>
          <a:chOff x="0" y="0"/>
          <a:chExt cx="0" cy="0"/>
        </a:xfrm>
      </p:grpSpPr>
      <p:grpSp>
        <p:nvGrpSpPr>
          <p:cNvPr id="21" name="Gruppieren 20">
            <a:extLst>
              <a:ext uri="{FF2B5EF4-FFF2-40B4-BE49-F238E27FC236}">
                <a16:creationId xmlns:a16="http://schemas.microsoft.com/office/drawing/2014/main" id="{11789676-CA5D-4102-AF60-F1261CB64F1F}"/>
              </a:ext>
            </a:extLst>
          </p:cNvPr>
          <p:cNvGrpSpPr/>
          <p:nvPr userDrawn="1"/>
        </p:nvGrpSpPr>
        <p:grpSpPr>
          <a:xfrm>
            <a:off x="23012573" y="40193628"/>
            <a:ext cx="6694453" cy="1606146"/>
            <a:chOff x="23012573" y="40193628"/>
            <a:chExt cx="6694453" cy="1606146"/>
          </a:xfrm>
        </p:grpSpPr>
        <p:sp>
          <p:nvSpPr>
            <p:cNvPr id="22" name="Textfeld 21">
              <a:extLst>
                <a:ext uri="{FF2B5EF4-FFF2-40B4-BE49-F238E27FC236}">
                  <a16:creationId xmlns:a16="http://schemas.microsoft.com/office/drawing/2014/main" id="{65D6FF40-A279-4D06-BED8-18C397C4CFB9}"/>
                </a:ext>
              </a:extLst>
            </p:cNvPr>
            <p:cNvSpPr txBox="1"/>
            <p:nvPr userDrawn="1"/>
          </p:nvSpPr>
          <p:spPr>
            <a:xfrm>
              <a:off x="23012574" y="40193628"/>
              <a:ext cx="5878286" cy="867482"/>
            </a:xfrm>
            <a:prstGeom prst="rect">
              <a:avLst/>
            </a:prstGeom>
            <a:solidFill>
              <a:schemeClr val="bg1"/>
            </a:solidFill>
          </p:spPr>
          <p:txBody>
            <a:bodyPr wrap="square" rtlCol="0">
              <a:spAutoFit/>
            </a:bodyPr>
            <a:lstStyle/>
            <a:p>
              <a:pPr>
                <a:lnSpc>
                  <a:spcPts val="3100"/>
                </a:lnSpc>
              </a:pPr>
              <a:r>
                <a:rPr lang="de-DE" sz="2400" b="1" spc="20" baseline="0" dirty="0">
                  <a:solidFill>
                    <a:srgbClr val="003CA0"/>
                  </a:solidFill>
                  <a:latin typeface="Open Sans" panose="020B0606030504020204" pitchFamily="34" charset="0"/>
                  <a:ea typeface="Open Sans" panose="020B0606030504020204" pitchFamily="34" charset="0"/>
                  <a:cs typeface="Open Sans" panose="020B0606030504020204" pitchFamily="34" charset="0"/>
                </a:rPr>
                <a:t>HOCHSCHULE FÜR ANGEWANDTE </a:t>
              </a:r>
            </a:p>
            <a:p>
              <a:pPr>
                <a:lnSpc>
                  <a:spcPts val="3100"/>
                </a:lnSpc>
              </a:pPr>
              <a:r>
                <a:rPr lang="de-DE" sz="2400" b="1" spc="20" baseline="0" dirty="0">
                  <a:solidFill>
                    <a:srgbClr val="003CA0"/>
                  </a:solidFill>
                  <a:latin typeface="Open Sans" panose="020B0606030504020204" pitchFamily="34" charset="0"/>
                  <a:ea typeface="Open Sans" panose="020B0606030504020204" pitchFamily="34" charset="0"/>
                  <a:cs typeface="Open Sans" panose="020B0606030504020204" pitchFamily="34" charset="0"/>
                </a:rPr>
                <a:t>WISSENSCHAFTEN HAMBURG</a:t>
              </a:r>
            </a:p>
          </p:txBody>
        </p:sp>
        <p:sp>
          <p:nvSpPr>
            <p:cNvPr id="23" name="Textfeld 22">
              <a:extLst>
                <a:ext uri="{FF2B5EF4-FFF2-40B4-BE49-F238E27FC236}">
                  <a16:creationId xmlns:a16="http://schemas.microsoft.com/office/drawing/2014/main" id="{82F07CC3-C2AD-4D4E-8610-2FC8FFBA6CF3}"/>
                </a:ext>
              </a:extLst>
            </p:cNvPr>
            <p:cNvSpPr txBox="1"/>
            <p:nvPr userDrawn="1"/>
          </p:nvSpPr>
          <p:spPr>
            <a:xfrm>
              <a:off x="23012573" y="41061110"/>
              <a:ext cx="6694453" cy="738664"/>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de-DE" sz="2400" spc="30" baseline="0" dirty="0">
                  <a:solidFill>
                    <a:srgbClr val="003CA0"/>
                  </a:solidFill>
                  <a:latin typeface="Open Sans" panose="020B0606030504020204" pitchFamily="34" charset="0"/>
                  <a:ea typeface="Open Sans" panose="020B0606030504020204" pitchFamily="34" charset="0"/>
                  <a:cs typeface="Open Sans" panose="020B0606030504020204" pitchFamily="34" charset="0"/>
                </a:rPr>
                <a:t>Hamburg University </a:t>
              </a:r>
              <a:r>
                <a:rPr lang="de-DE" sz="2400" spc="30" baseline="0" dirty="0" err="1">
                  <a:solidFill>
                    <a:srgbClr val="003CA0"/>
                  </a:solidFill>
                  <a:latin typeface="Open Sans" panose="020B0606030504020204" pitchFamily="34" charset="0"/>
                  <a:ea typeface="Open Sans" panose="020B0606030504020204" pitchFamily="34" charset="0"/>
                  <a:cs typeface="Open Sans" panose="020B0606030504020204" pitchFamily="34" charset="0"/>
                </a:rPr>
                <a:t>of</a:t>
              </a:r>
              <a:r>
                <a:rPr lang="de-DE" sz="2400" spc="30" baseline="0" dirty="0">
                  <a:solidFill>
                    <a:srgbClr val="003CA0"/>
                  </a:solidFill>
                  <a:latin typeface="Open Sans" panose="020B0606030504020204" pitchFamily="34" charset="0"/>
                  <a:ea typeface="Open Sans" panose="020B0606030504020204" pitchFamily="34" charset="0"/>
                  <a:cs typeface="Open Sans" panose="020B0606030504020204" pitchFamily="34" charset="0"/>
                </a:rPr>
                <a:t> Applied Sciences</a:t>
              </a:r>
            </a:p>
            <a:p>
              <a:endParaRPr lang="de-DE" dirty="0"/>
            </a:p>
          </p:txBody>
        </p:sp>
      </p:grpSp>
      <p:sp>
        <p:nvSpPr>
          <p:cNvPr id="24" name="Textfeld 23">
            <a:extLst>
              <a:ext uri="{FF2B5EF4-FFF2-40B4-BE49-F238E27FC236}">
                <a16:creationId xmlns:a16="http://schemas.microsoft.com/office/drawing/2014/main" id="{74DD4E69-1F31-4340-81FA-B129BA31D7FB}"/>
              </a:ext>
            </a:extLst>
          </p:cNvPr>
          <p:cNvSpPr txBox="1"/>
          <p:nvPr userDrawn="1"/>
        </p:nvSpPr>
        <p:spPr>
          <a:xfrm>
            <a:off x="23089654" y="1035057"/>
            <a:ext cx="6806146" cy="2560445"/>
          </a:xfrm>
          <a:prstGeom prst="rect">
            <a:avLst/>
          </a:prstGeom>
          <a:solidFill>
            <a:schemeClr val="bg1"/>
          </a:solidFill>
        </p:spPr>
        <p:txBody>
          <a:bodyPr wrap="square" rtlCol="0">
            <a:spAutoFit/>
          </a:bodyPr>
          <a:lstStyle/>
          <a:p>
            <a:pPr>
              <a:lnSpc>
                <a:spcPts val="9400"/>
              </a:lnSpc>
            </a:pPr>
            <a:r>
              <a:rPr lang="de-DE" sz="8019" b="1" spc="700" baseline="0" dirty="0">
                <a:solidFill>
                  <a:srgbClr val="003CA0"/>
                </a:solidFill>
                <a:latin typeface="Open Sans" panose="020B0606030504020204" pitchFamily="34" charset="0"/>
                <a:ea typeface="Open Sans" panose="020B0606030504020204" pitchFamily="34" charset="0"/>
                <a:cs typeface="Open Sans" panose="020B0606030504020204" pitchFamily="34" charset="0"/>
              </a:rPr>
              <a:t>HAW</a:t>
            </a:r>
          </a:p>
          <a:p>
            <a:pPr>
              <a:lnSpc>
                <a:spcPts val="9400"/>
              </a:lnSpc>
            </a:pPr>
            <a:r>
              <a:rPr lang="de-DE" sz="8019" b="1" spc="700" baseline="0" dirty="0">
                <a:solidFill>
                  <a:srgbClr val="003CA0"/>
                </a:solidFill>
                <a:latin typeface="Open Sans" panose="020B0606030504020204" pitchFamily="34" charset="0"/>
                <a:ea typeface="Open Sans" panose="020B0606030504020204" pitchFamily="34" charset="0"/>
                <a:cs typeface="Open Sans" panose="020B0606030504020204" pitchFamily="34" charset="0"/>
              </a:rPr>
              <a:t>HAMBURG</a:t>
            </a:r>
          </a:p>
        </p:txBody>
      </p:sp>
      <p:sp>
        <p:nvSpPr>
          <p:cNvPr id="31" name="Textfeld 30">
            <a:extLst>
              <a:ext uri="{FF2B5EF4-FFF2-40B4-BE49-F238E27FC236}">
                <a16:creationId xmlns:a16="http://schemas.microsoft.com/office/drawing/2014/main" id="{0B4B9C7B-EFC0-42C8-B440-2216E243CCA5}"/>
              </a:ext>
            </a:extLst>
          </p:cNvPr>
          <p:cNvSpPr txBox="1"/>
          <p:nvPr userDrawn="1"/>
        </p:nvSpPr>
        <p:spPr>
          <a:xfrm>
            <a:off x="1192304" y="40297037"/>
            <a:ext cx="7180729" cy="1265026"/>
          </a:xfrm>
          <a:prstGeom prst="rect">
            <a:avLst/>
          </a:prstGeom>
          <a:noFill/>
        </p:spPr>
        <p:txBody>
          <a:bodyPr wrap="square" rtlCol="0">
            <a:spAutoFit/>
          </a:bodyPr>
          <a:lstStyle/>
          <a:p>
            <a:pPr>
              <a:lnSpc>
                <a:spcPts val="3100"/>
              </a:lnSpc>
            </a:pPr>
            <a:r>
              <a:rPr lang="de-DE" sz="2400" b="1" dirty="0">
                <a:solidFill>
                  <a:srgbClr val="003CA0"/>
                </a:solidFill>
                <a:latin typeface="Open Sans" panose="020B0606030504020204" pitchFamily="34" charset="0"/>
                <a:ea typeface="Open Sans" panose="020B0606030504020204" pitchFamily="34" charset="0"/>
                <a:cs typeface="Open Sans" panose="020B0606030504020204" pitchFamily="34" charset="0"/>
              </a:rPr>
              <a:t>MASTERAND: </a:t>
            </a:r>
            <a:r>
              <a:rPr lang="de-DE" sz="2400" b="0" dirty="0">
                <a:solidFill>
                  <a:srgbClr val="003CA0"/>
                </a:solidFill>
                <a:latin typeface="Open Sans" panose="020B0606030504020204" pitchFamily="34" charset="0"/>
                <a:ea typeface="Open Sans" panose="020B0606030504020204" pitchFamily="34" charset="0"/>
                <a:cs typeface="Open Sans" panose="020B0606030504020204" pitchFamily="34" charset="0"/>
              </a:rPr>
              <a:t>Musterstudent</a:t>
            </a:r>
          </a:p>
          <a:p>
            <a:pPr>
              <a:lnSpc>
                <a:spcPts val="3100"/>
              </a:lnSpc>
            </a:pPr>
            <a:r>
              <a:rPr lang="de-DE" sz="2400" b="1" dirty="0">
                <a:solidFill>
                  <a:srgbClr val="003CA0"/>
                </a:solidFill>
                <a:latin typeface="Open Sans" panose="020B0606030504020204" pitchFamily="34" charset="0"/>
                <a:ea typeface="Open Sans" panose="020B0606030504020204" pitchFamily="34" charset="0"/>
                <a:cs typeface="Open Sans" panose="020B0606030504020204" pitchFamily="34" charset="0"/>
              </a:rPr>
              <a:t>STUDIENGANG: </a:t>
            </a:r>
            <a:r>
              <a:rPr lang="de-DE" sz="2400" b="0" dirty="0">
                <a:solidFill>
                  <a:srgbClr val="003CA0"/>
                </a:solidFill>
                <a:latin typeface="Open Sans" panose="020B0606030504020204" pitchFamily="34" charset="0"/>
                <a:ea typeface="Open Sans" panose="020B0606030504020204" pitchFamily="34" charset="0"/>
                <a:cs typeface="Open Sans" panose="020B0606030504020204" pitchFamily="34" charset="0"/>
              </a:rPr>
              <a:t>Musterstudiengang</a:t>
            </a:r>
          </a:p>
          <a:p>
            <a:pPr>
              <a:lnSpc>
                <a:spcPts val="3100"/>
              </a:lnSpc>
            </a:pPr>
            <a:r>
              <a:rPr lang="de-DE" sz="2400" b="1" dirty="0">
                <a:solidFill>
                  <a:srgbClr val="003CA0"/>
                </a:solidFill>
                <a:latin typeface="Open Sans" panose="020B0606030504020204" pitchFamily="34" charset="0"/>
                <a:ea typeface="Open Sans" panose="020B0606030504020204" pitchFamily="34" charset="0"/>
                <a:cs typeface="Open Sans" panose="020B0606030504020204" pitchFamily="34" charset="0"/>
              </a:rPr>
              <a:t>SCHWERPUNKT: </a:t>
            </a:r>
            <a:r>
              <a:rPr lang="de-DE" sz="2400" b="0" dirty="0">
                <a:solidFill>
                  <a:srgbClr val="003CA0"/>
                </a:solidFill>
                <a:latin typeface="Open Sans" panose="020B0606030504020204" pitchFamily="34" charset="0"/>
                <a:ea typeface="Open Sans" panose="020B0606030504020204" pitchFamily="34" charset="0"/>
                <a:cs typeface="Open Sans" panose="020B0606030504020204" pitchFamily="34" charset="0"/>
              </a:rPr>
              <a:t>Musterschwerpunkt</a:t>
            </a:r>
          </a:p>
        </p:txBody>
      </p:sp>
      <p:sp>
        <p:nvSpPr>
          <p:cNvPr id="33" name="Textfeld 32">
            <a:extLst>
              <a:ext uri="{FF2B5EF4-FFF2-40B4-BE49-F238E27FC236}">
                <a16:creationId xmlns:a16="http://schemas.microsoft.com/office/drawing/2014/main" id="{B9E15D65-BAEA-4BEB-B029-CDFBCFF1677D}"/>
              </a:ext>
            </a:extLst>
          </p:cNvPr>
          <p:cNvSpPr txBox="1"/>
          <p:nvPr userDrawn="1"/>
        </p:nvSpPr>
        <p:spPr>
          <a:xfrm>
            <a:off x="8480869" y="40297037"/>
            <a:ext cx="7806904" cy="1265026"/>
          </a:xfrm>
          <a:prstGeom prst="rect">
            <a:avLst/>
          </a:prstGeom>
          <a:noFill/>
        </p:spPr>
        <p:txBody>
          <a:bodyPr wrap="square" rtlCol="0">
            <a:spAutoFit/>
          </a:bodyPr>
          <a:lstStyle/>
          <a:p>
            <a:pPr>
              <a:lnSpc>
                <a:spcPts val="3100"/>
              </a:lnSpc>
            </a:pPr>
            <a:r>
              <a:rPr lang="de-DE" sz="2400" b="1" dirty="0">
                <a:solidFill>
                  <a:srgbClr val="003CA0"/>
                </a:solidFill>
                <a:latin typeface="Open Sans" panose="020B0606030504020204" pitchFamily="34" charset="0"/>
                <a:ea typeface="Open Sans" panose="020B0606030504020204" pitchFamily="34" charset="0"/>
                <a:cs typeface="Open Sans" panose="020B0606030504020204" pitchFamily="34" charset="0"/>
              </a:rPr>
              <a:t>BETREUENDE*R PROFESSOR*IN: </a:t>
            </a:r>
            <a:r>
              <a:rPr lang="de-DE" sz="2400" b="0" dirty="0">
                <a:solidFill>
                  <a:srgbClr val="003CA0"/>
                </a:solidFill>
                <a:latin typeface="Open Sans" panose="020B0606030504020204" pitchFamily="34" charset="0"/>
                <a:ea typeface="Open Sans" panose="020B0606030504020204" pitchFamily="34" charset="0"/>
                <a:cs typeface="Open Sans" panose="020B0606030504020204" pitchFamily="34" charset="0"/>
              </a:rPr>
              <a:t>Musterprofessor</a:t>
            </a:r>
          </a:p>
          <a:p>
            <a:pPr>
              <a:lnSpc>
                <a:spcPts val="3100"/>
              </a:lnSpc>
            </a:pPr>
            <a:r>
              <a:rPr lang="de-DE" sz="2400" b="1" dirty="0">
                <a:solidFill>
                  <a:srgbClr val="003CA0"/>
                </a:solidFill>
                <a:latin typeface="Open Sans" panose="020B0606030504020204" pitchFamily="34" charset="0"/>
                <a:ea typeface="Open Sans" panose="020B0606030504020204" pitchFamily="34" charset="0"/>
                <a:cs typeface="Open Sans" panose="020B0606030504020204" pitchFamily="34" charset="0"/>
              </a:rPr>
              <a:t>INDUSTRIEPARTNER: </a:t>
            </a:r>
            <a:r>
              <a:rPr lang="de-DE" sz="2400" b="0" dirty="0">
                <a:solidFill>
                  <a:srgbClr val="003CA0"/>
                </a:solidFill>
                <a:latin typeface="Open Sans" panose="020B0606030504020204" pitchFamily="34" charset="0"/>
                <a:ea typeface="Open Sans" panose="020B0606030504020204" pitchFamily="34" charset="0"/>
                <a:cs typeface="Open Sans" panose="020B0606030504020204" pitchFamily="34" charset="0"/>
              </a:rPr>
              <a:t>Musterpartner</a:t>
            </a:r>
          </a:p>
          <a:p>
            <a:pPr>
              <a:lnSpc>
                <a:spcPts val="3100"/>
              </a:lnSpc>
            </a:pPr>
            <a:r>
              <a:rPr lang="de-DE" sz="2400" b="1" dirty="0">
                <a:solidFill>
                  <a:srgbClr val="003CA0"/>
                </a:solidFill>
                <a:latin typeface="Open Sans" panose="020B0606030504020204" pitchFamily="34" charset="0"/>
                <a:ea typeface="Open Sans" panose="020B0606030504020204" pitchFamily="34" charset="0"/>
                <a:cs typeface="Open Sans" panose="020B0606030504020204" pitchFamily="34" charset="0"/>
              </a:rPr>
              <a:t>ABGABEDATUM: </a:t>
            </a:r>
            <a:r>
              <a:rPr lang="de-DE" sz="2400" b="0" dirty="0">
                <a:solidFill>
                  <a:srgbClr val="003CA0"/>
                </a:solidFill>
                <a:latin typeface="Open Sans" panose="020B0606030504020204" pitchFamily="34" charset="0"/>
                <a:ea typeface="Open Sans" panose="020B0606030504020204" pitchFamily="34" charset="0"/>
                <a:cs typeface="Open Sans" panose="020B0606030504020204" pitchFamily="34" charset="0"/>
              </a:rPr>
              <a:t>Musterdatum</a:t>
            </a:r>
          </a:p>
        </p:txBody>
      </p:sp>
      <p:sp>
        <p:nvSpPr>
          <p:cNvPr id="40" name="Textplatzhalter 15">
            <a:extLst>
              <a:ext uri="{FF2B5EF4-FFF2-40B4-BE49-F238E27FC236}">
                <a16:creationId xmlns:a16="http://schemas.microsoft.com/office/drawing/2014/main" id="{A70AC6EE-5AC9-4AD5-BFF6-DB1BD113D653}"/>
              </a:ext>
            </a:extLst>
          </p:cNvPr>
          <p:cNvSpPr>
            <a:spLocks noGrp="1"/>
          </p:cNvSpPr>
          <p:nvPr>
            <p:ph type="body" sz="quarter" idx="10" hasCustomPrompt="1"/>
          </p:nvPr>
        </p:nvSpPr>
        <p:spPr>
          <a:xfrm>
            <a:off x="1272811" y="9088363"/>
            <a:ext cx="21372035" cy="2398116"/>
          </a:xfrm>
          <a:prstGeom prst="rect">
            <a:avLst/>
          </a:prstGeom>
        </p:spPr>
        <p:txBody>
          <a:bodyPr anchor="ctr">
            <a:noAutofit/>
          </a:bodyPr>
          <a:lstStyle>
            <a:lvl1pPr marL="0" indent="0">
              <a:lnSpc>
                <a:spcPts val="5000"/>
              </a:lnSpc>
              <a:buNone/>
              <a:defRPr sz="4000" b="1">
                <a:solidFill>
                  <a:srgbClr val="003CA0"/>
                </a:solidFill>
                <a:latin typeface="Open Sans" panose="020B0606030504020204" pitchFamily="34" charset="0"/>
                <a:ea typeface="Open Sans" panose="020B0606030504020204" pitchFamily="34" charset="0"/>
                <a:cs typeface="Open Sans" panose="020B0606030504020204" pitchFamily="34" charset="0"/>
              </a:defRPr>
            </a:lvl1pPr>
            <a:lvl2pPr>
              <a:defRPr>
                <a:solidFill>
                  <a:srgbClr val="003CA0"/>
                </a:solidFill>
                <a:latin typeface="Martel Heavy" panose="00000A00000000000000" pitchFamily="2" charset="0"/>
                <a:cs typeface="Martel Heavy" panose="00000A00000000000000" pitchFamily="2" charset="0"/>
              </a:defRPr>
            </a:lvl2pPr>
            <a:lvl3pPr>
              <a:defRPr>
                <a:solidFill>
                  <a:srgbClr val="003CA0"/>
                </a:solidFill>
                <a:latin typeface="Martel Heavy" panose="00000A00000000000000" pitchFamily="2" charset="0"/>
                <a:cs typeface="Martel Heavy" panose="00000A00000000000000" pitchFamily="2" charset="0"/>
              </a:defRPr>
            </a:lvl3pPr>
            <a:lvl4pPr>
              <a:defRPr>
                <a:solidFill>
                  <a:srgbClr val="003CA0"/>
                </a:solidFill>
                <a:latin typeface="Martel Heavy" panose="00000A00000000000000" pitchFamily="2" charset="0"/>
                <a:cs typeface="Martel Heavy" panose="00000A00000000000000" pitchFamily="2" charset="0"/>
              </a:defRPr>
            </a:lvl4pPr>
            <a:lvl5pPr>
              <a:defRPr>
                <a:solidFill>
                  <a:srgbClr val="003CA0"/>
                </a:solidFill>
                <a:latin typeface="Martel Heavy" panose="00000A00000000000000" pitchFamily="2" charset="0"/>
                <a:cs typeface="Martel Heavy" panose="00000A00000000000000" pitchFamily="2" charset="0"/>
              </a:defRPr>
            </a:lvl5pPr>
          </a:lstStyle>
          <a:p>
            <a:pPr lvl="0"/>
            <a:r>
              <a:rPr lang="de-DE" dirty="0"/>
              <a:t>ERGÄNZUNGEN ZUR ÜBERSCHRIFT – BIS ZU 2 ZEILEN</a:t>
            </a:r>
          </a:p>
          <a:p>
            <a:pPr lvl="0"/>
            <a:r>
              <a:rPr lang="de-DE" dirty="0"/>
              <a:t>(Schriftgröße 40, linksbündig, Open Sans, HAW-Hauptblau, Großbuchstaben)</a:t>
            </a:r>
          </a:p>
        </p:txBody>
      </p:sp>
      <p:sp>
        <p:nvSpPr>
          <p:cNvPr id="41" name="Textplatzhalter 29">
            <a:extLst>
              <a:ext uri="{FF2B5EF4-FFF2-40B4-BE49-F238E27FC236}">
                <a16:creationId xmlns:a16="http://schemas.microsoft.com/office/drawing/2014/main" id="{90C3A5C1-F764-438C-B2E7-19AF50B35C68}"/>
              </a:ext>
            </a:extLst>
          </p:cNvPr>
          <p:cNvSpPr>
            <a:spLocks noGrp="1"/>
          </p:cNvSpPr>
          <p:nvPr>
            <p:ph type="body" sz="quarter" idx="18" hasCustomPrompt="1"/>
          </p:nvPr>
        </p:nvSpPr>
        <p:spPr>
          <a:xfrm>
            <a:off x="1272811" y="11486479"/>
            <a:ext cx="27593542" cy="3492833"/>
          </a:xfrm>
          <a:prstGeom prst="rect">
            <a:avLst/>
          </a:prstGeom>
        </p:spPr>
        <p:txBody>
          <a:bodyPr anchor="ctr">
            <a:noAutofit/>
          </a:bodyPr>
          <a:lstStyle>
            <a:lvl1pPr marL="0" marR="0" indent="0" algn="l" defTabSz="3027487" rtl="0" eaLnBrk="1" fontAlgn="auto" latinLnBrk="0" hangingPunct="1">
              <a:lnSpc>
                <a:spcPts val="4700"/>
              </a:lnSpc>
              <a:spcBef>
                <a:spcPts val="3311"/>
              </a:spcBef>
              <a:spcAft>
                <a:spcPts val="0"/>
              </a:spcAft>
              <a:buClrTx/>
              <a:buSzTx/>
              <a:buFont typeface="Arial" panose="020B0604020202020204" pitchFamily="34" charset="0"/>
              <a:buNone/>
              <a:tabLst/>
              <a:defRPr sz="3400" b="1">
                <a:solidFill>
                  <a:srgbClr val="0096D2"/>
                </a:solidFill>
                <a:latin typeface="Martel Heavy" panose="00000A00000000000000" pitchFamily="2" charset="0"/>
                <a:ea typeface="Open Sans" panose="020B0606030504020204" pitchFamily="34" charset="0"/>
                <a:cs typeface="Martel Heavy" panose="00000A00000000000000" pitchFamily="2" charset="0"/>
              </a:defRPr>
            </a:lvl1pPr>
          </a:lstStyle>
          <a:p>
            <a:pPr lvl="0"/>
            <a:r>
              <a:rPr lang="de-DE" dirty="0"/>
              <a:t>Abstract – bis zu 6 Zeilen</a:t>
            </a:r>
          </a:p>
          <a:p>
            <a:pPr lvl="0"/>
            <a:r>
              <a:rPr lang="de-DE" dirty="0"/>
              <a:t>(Schriftgröße 34, linksbündig, Martel Heavy, HAW-Mittelblau)</a:t>
            </a:r>
          </a:p>
        </p:txBody>
      </p:sp>
      <p:sp>
        <p:nvSpPr>
          <p:cNvPr id="42" name="Textplatzhalter 2">
            <a:extLst>
              <a:ext uri="{FF2B5EF4-FFF2-40B4-BE49-F238E27FC236}">
                <a16:creationId xmlns:a16="http://schemas.microsoft.com/office/drawing/2014/main" id="{F6537E88-3DE8-4341-8597-ED32AB71FBA7}"/>
              </a:ext>
            </a:extLst>
          </p:cNvPr>
          <p:cNvSpPr>
            <a:spLocks noGrp="1"/>
          </p:cNvSpPr>
          <p:nvPr>
            <p:ph type="body" sz="quarter" idx="33" hasCustomPrompt="1"/>
          </p:nvPr>
        </p:nvSpPr>
        <p:spPr>
          <a:xfrm>
            <a:off x="1188104" y="4941600"/>
            <a:ext cx="27811154" cy="3761007"/>
          </a:xfrm>
          <a:prstGeom prst="rect">
            <a:avLst/>
          </a:prstGeom>
        </p:spPr>
        <p:txBody>
          <a:bodyPr/>
          <a:lstStyle>
            <a:lvl1pPr marL="0" indent="0">
              <a:lnSpc>
                <a:spcPts val="14000"/>
              </a:lnSpc>
              <a:buNone/>
              <a:defRPr sz="10000">
                <a:solidFill>
                  <a:srgbClr val="003CA0"/>
                </a:solidFill>
                <a:latin typeface="Martel Heavy" panose="00000A00000000000000" pitchFamily="2" charset="0"/>
                <a:cs typeface="Martel Heavy" panose="00000A00000000000000" pitchFamily="2" charset="0"/>
              </a:defRPr>
            </a:lvl1pPr>
            <a:lvl5pPr>
              <a:defRPr/>
            </a:lvl5pPr>
          </a:lstStyle>
          <a:p>
            <a:pPr lvl="0"/>
            <a:r>
              <a:rPr lang="de-DE" dirty="0"/>
              <a:t>Zweizeilige Überschrift</a:t>
            </a:r>
          </a:p>
        </p:txBody>
      </p:sp>
      <p:sp>
        <p:nvSpPr>
          <p:cNvPr id="43" name="Textplatzhalter 31">
            <a:extLst>
              <a:ext uri="{FF2B5EF4-FFF2-40B4-BE49-F238E27FC236}">
                <a16:creationId xmlns:a16="http://schemas.microsoft.com/office/drawing/2014/main" id="{1E7D403F-0526-4F68-842F-8DD85C5EFE9C}"/>
              </a:ext>
            </a:extLst>
          </p:cNvPr>
          <p:cNvSpPr>
            <a:spLocks noGrp="1"/>
          </p:cNvSpPr>
          <p:nvPr>
            <p:ph type="body" sz="quarter" idx="19" hasCustomPrompt="1"/>
          </p:nvPr>
        </p:nvSpPr>
        <p:spPr>
          <a:xfrm>
            <a:off x="1272811" y="16708661"/>
            <a:ext cx="10385555" cy="5435786"/>
          </a:xfrm>
          <a:prstGeom prst="rect">
            <a:avLst/>
          </a:prstGeom>
        </p:spPr>
        <p:txBody>
          <a:bodyPr wrap="square" anchor="t">
            <a:noAutofit/>
          </a:bodyPr>
          <a:lstStyle>
            <a:lvl1pPr marL="0" indent="0">
              <a:lnSpc>
                <a:spcPts val="3500"/>
              </a:lnSpc>
              <a:buNone/>
              <a:defRPr sz="3000" b="0">
                <a:latin typeface="Open Sans Light" panose="020B0306030504020204" pitchFamily="34" charset="0"/>
                <a:ea typeface="Open Sans Light" panose="020B0306030504020204" pitchFamily="34" charset="0"/>
                <a:cs typeface="Open Sans Light" panose="020B0306030504020204" pitchFamily="34" charset="0"/>
              </a:defRPr>
            </a:lvl1pPr>
          </a:lstStyle>
          <a:p>
            <a:pPr lvl="0"/>
            <a:r>
              <a:rPr lang="de-DE" sz="3000" dirty="0">
                <a:latin typeface="Open Sans" panose="020B0606030504020204" pitchFamily="34" charset="0"/>
                <a:ea typeface="Open Sans" panose="020B0606030504020204" pitchFamily="34" charset="0"/>
                <a:cs typeface="Open Sans" panose="020B0606030504020204" pitchFamily="34" charset="0"/>
              </a:rPr>
              <a:t>Schriftgröße: 30 // Text im Blocksatz // Schriftart: Open Sans // Schriftfarbe: schwarz // Zeilenabstand: genau &amp; 35pt</a:t>
            </a:r>
          </a:p>
        </p:txBody>
      </p:sp>
      <p:sp>
        <p:nvSpPr>
          <p:cNvPr id="44" name="Bildplatzhalter 36">
            <a:extLst>
              <a:ext uri="{FF2B5EF4-FFF2-40B4-BE49-F238E27FC236}">
                <a16:creationId xmlns:a16="http://schemas.microsoft.com/office/drawing/2014/main" id="{30F8C303-7031-40A7-BBB3-A8BAC69EF45F}"/>
              </a:ext>
            </a:extLst>
          </p:cNvPr>
          <p:cNvSpPr>
            <a:spLocks noGrp="1"/>
          </p:cNvSpPr>
          <p:nvPr>
            <p:ph type="pic" sz="quarter" idx="23" hasCustomPrompt="1"/>
          </p:nvPr>
        </p:nvSpPr>
        <p:spPr>
          <a:xfrm>
            <a:off x="1272811" y="22540086"/>
            <a:ext cx="10385555" cy="7931785"/>
          </a:xfrm>
          <a:prstGeom prst="rect">
            <a:avLst/>
          </a:prstGeom>
        </p:spPr>
        <p:txBody>
          <a:bodyPr anchor="ctr">
            <a:normAutofit/>
          </a:bodyPr>
          <a:lstStyle>
            <a:lvl1pPr marL="0" indent="0" algn="ctr">
              <a:buNone/>
              <a:defRPr sz="4000" i="1">
                <a:solidFill>
                  <a:srgbClr val="003CA0"/>
                </a:solidFill>
                <a:latin typeface="Open Sans" panose="020B0606030504020204" pitchFamily="34" charset="0"/>
                <a:ea typeface="Open Sans" panose="020B0606030504020204" pitchFamily="34" charset="0"/>
                <a:cs typeface="Open Sans" panose="020B0606030504020204" pitchFamily="34" charset="0"/>
              </a:defRPr>
            </a:lvl1pPr>
          </a:lstStyle>
          <a:p>
            <a:r>
              <a:rPr lang="de-DE" dirty="0"/>
              <a:t>Abbildung 1</a:t>
            </a:r>
          </a:p>
        </p:txBody>
      </p:sp>
      <p:sp>
        <p:nvSpPr>
          <p:cNvPr id="45" name="Textplatzhalter 44">
            <a:extLst>
              <a:ext uri="{FF2B5EF4-FFF2-40B4-BE49-F238E27FC236}">
                <a16:creationId xmlns:a16="http://schemas.microsoft.com/office/drawing/2014/main" id="{61B3D537-48A0-483D-B8CB-525496A1F866}"/>
              </a:ext>
            </a:extLst>
          </p:cNvPr>
          <p:cNvSpPr>
            <a:spLocks noGrp="1"/>
          </p:cNvSpPr>
          <p:nvPr>
            <p:ph type="body" sz="quarter" idx="26" hasCustomPrompt="1"/>
          </p:nvPr>
        </p:nvSpPr>
        <p:spPr>
          <a:xfrm>
            <a:off x="1272811" y="30573465"/>
            <a:ext cx="10385555" cy="456019"/>
          </a:xfrm>
          <a:prstGeom prst="rect">
            <a:avLst/>
          </a:prstGeom>
        </p:spPr>
        <p:txBody>
          <a:bodyPr>
            <a:normAutofit/>
          </a:bodyPr>
          <a:lstStyle>
            <a:lvl1pPr marL="0" indent="0">
              <a:buNone/>
              <a:defRPr sz="2000" b="1" i="0">
                <a:latin typeface="Open Sans" panose="020B0606030504020204" pitchFamily="34" charset="0"/>
                <a:ea typeface="Open Sans" panose="020B0606030504020204" pitchFamily="34" charset="0"/>
                <a:cs typeface="Open Sans" panose="020B0606030504020204" pitchFamily="34" charset="0"/>
              </a:defRPr>
            </a:lvl1pPr>
          </a:lstStyle>
          <a:p>
            <a:pPr lvl="0"/>
            <a:r>
              <a:rPr lang="de-DE" dirty="0"/>
              <a:t>Abbildung 1: xxx</a:t>
            </a:r>
          </a:p>
        </p:txBody>
      </p:sp>
      <p:sp>
        <p:nvSpPr>
          <p:cNvPr id="46" name="Bildplatzhalter 36">
            <a:extLst>
              <a:ext uri="{FF2B5EF4-FFF2-40B4-BE49-F238E27FC236}">
                <a16:creationId xmlns:a16="http://schemas.microsoft.com/office/drawing/2014/main" id="{CB8E7A20-19E2-45E0-A4EB-910A046FFD2C}"/>
              </a:ext>
            </a:extLst>
          </p:cNvPr>
          <p:cNvSpPr>
            <a:spLocks noGrp="1"/>
          </p:cNvSpPr>
          <p:nvPr>
            <p:ph type="pic" sz="quarter" idx="27" hasCustomPrompt="1"/>
          </p:nvPr>
        </p:nvSpPr>
        <p:spPr>
          <a:xfrm>
            <a:off x="1272811" y="31056696"/>
            <a:ext cx="10385555" cy="7398714"/>
          </a:xfrm>
          <a:prstGeom prst="rect">
            <a:avLst/>
          </a:prstGeom>
        </p:spPr>
        <p:txBody>
          <a:bodyPr anchor="ctr">
            <a:normAutofit/>
          </a:bodyPr>
          <a:lstStyle>
            <a:lvl1pPr marL="0" indent="0" algn="ctr">
              <a:buNone/>
              <a:defRPr sz="4000" i="1">
                <a:solidFill>
                  <a:srgbClr val="003CA0"/>
                </a:solidFill>
                <a:latin typeface="Open Sans" panose="020B0606030504020204" pitchFamily="34" charset="0"/>
                <a:ea typeface="Open Sans" panose="020B0606030504020204" pitchFamily="34" charset="0"/>
                <a:cs typeface="Open Sans" panose="020B0606030504020204" pitchFamily="34" charset="0"/>
              </a:defRPr>
            </a:lvl1pPr>
          </a:lstStyle>
          <a:p>
            <a:r>
              <a:rPr lang="de-DE" dirty="0"/>
              <a:t>Abbildung 2</a:t>
            </a:r>
          </a:p>
        </p:txBody>
      </p:sp>
      <p:sp>
        <p:nvSpPr>
          <p:cNvPr id="47" name="Textplatzhalter 44">
            <a:extLst>
              <a:ext uri="{FF2B5EF4-FFF2-40B4-BE49-F238E27FC236}">
                <a16:creationId xmlns:a16="http://schemas.microsoft.com/office/drawing/2014/main" id="{F97C6A7E-E86B-4563-A112-D4C13E7531D9}"/>
              </a:ext>
            </a:extLst>
          </p:cNvPr>
          <p:cNvSpPr>
            <a:spLocks noGrp="1"/>
          </p:cNvSpPr>
          <p:nvPr>
            <p:ph type="body" sz="quarter" idx="28" hasCustomPrompt="1"/>
          </p:nvPr>
        </p:nvSpPr>
        <p:spPr>
          <a:xfrm>
            <a:off x="1272811" y="38482622"/>
            <a:ext cx="10385555" cy="574099"/>
          </a:xfrm>
          <a:prstGeom prst="rect">
            <a:avLst/>
          </a:prstGeom>
        </p:spPr>
        <p:txBody>
          <a:bodyPr>
            <a:normAutofit/>
          </a:bodyPr>
          <a:lstStyle>
            <a:lvl1pPr marL="0" indent="0">
              <a:buNone/>
              <a:defRPr sz="2000" b="1" i="0">
                <a:latin typeface="Open Sans" panose="020B0606030504020204" pitchFamily="34" charset="0"/>
                <a:ea typeface="Open Sans" panose="020B0606030504020204" pitchFamily="34" charset="0"/>
                <a:cs typeface="Open Sans" panose="020B0606030504020204" pitchFamily="34" charset="0"/>
              </a:defRPr>
            </a:lvl1pPr>
          </a:lstStyle>
          <a:p>
            <a:pPr lvl="0"/>
            <a:r>
              <a:rPr lang="de-DE" dirty="0"/>
              <a:t>Abbildung 2: xxx</a:t>
            </a:r>
          </a:p>
        </p:txBody>
      </p:sp>
      <p:sp>
        <p:nvSpPr>
          <p:cNvPr id="48" name="Bildplatzhalter 36">
            <a:extLst>
              <a:ext uri="{FF2B5EF4-FFF2-40B4-BE49-F238E27FC236}">
                <a16:creationId xmlns:a16="http://schemas.microsoft.com/office/drawing/2014/main" id="{F145AB32-20E7-4A4F-A9D0-8460135E20CC}"/>
              </a:ext>
            </a:extLst>
          </p:cNvPr>
          <p:cNvSpPr>
            <a:spLocks noGrp="1"/>
          </p:cNvSpPr>
          <p:nvPr>
            <p:ph type="pic" sz="quarter" idx="29" hasCustomPrompt="1"/>
          </p:nvPr>
        </p:nvSpPr>
        <p:spPr>
          <a:xfrm>
            <a:off x="12534432" y="27481477"/>
            <a:ext cx="16464826" cy="6120202"/>
          </a:xfrm>
          <a:prstGeom prst="rect">
            <a:avLst/>
          </a:prstGeom>
        </p:spPr>
        <p:txBody>
          <a:bodyPr anchor="ctr">
            <a:normAutofit/>
          </a:bodyPr>
          <a:lstStyle>
            <a:lvl1pPr marL="0" indent="0" algn="ctr">
              <a:buNone/>
              <a:defRPr sz="4000" i="1">
                <a:solidFill>
                  <a:srgbClr val="003CA0"/>
                </a:solidFill>
                <a:latin typeface="Open Sans" panose="020B0606030504020204" pitchFamily="34" charset="0"/>
                <a:ea typeface="Open Sans" panose="020B0606030504020204" pitchFamily="34" charset="0"/>
                <a:cs typeface="Open Sans" panose="020B0606030504020204" pitchFamily="34" charset="0"/>
              </a:defRPr>
            </a:lvl1pPr>
          </a:lstStyle>
          <a:p>
            <a:r>
              <a:rPr lang="de-DE" dirty="0"/>
              <a:t>Abbildung 3</a:t>
            </a:r>
          </a:p>
        </p:txBody>
      </p:sp>
      <p:sp>
        <p:nvSpPr>
          <p:cNvPr id="49" name="Textplatzhalter 44">
            <a:extLst>
              <a:ext uri="{FF2B5EF4-FFF2-40B4-BE49-F238E27FC236}">
                <a16:creationId xmlns:a16="http://schemas.microsoft.com/office/drawing/2014/main" id="{8236510E-A920-4B9A-ADF4-38331B42279A}"/>
              </a:ext>
            </a:extLst>
          </p:cNvPr>
          <p:cNvSpPr>
            <a:spLocks noGrp="1"/>
          </p:cNvSpPr>
          <p:nvPr>
            <p:ph type="body" sz="quarter" idx="30" hasCustomPrompt="1"/>
          </p:nvPr>
        </p:nvSpPr>
        <p:spPr>
          <a:xfrm>
            <a:off x="12531990" y="33746929"/>
            <a:ext cx="16467735" cy="602672"/>
          </a:xfrm>
          <a:prstGeom prst="rect">
            <a:avLst/>
          </a:prstGeom>
        </p:spPr>
        <p:txBody>
          <a:bodyPr>
            <a:normAutofit/>
          </a:bodyPr>
          <a:lstStyle>
            <a:lvl1pPr marL="0" indent="0">
              <a:buNone/>
              <a:defRPr sz="2000" b="1" i="0">
                <a:latin typeface="Open Sans" panose="020B0606030504020204" pitchFamily="34" charset="0"/>
                <a:ea typeface="Open Sans" panose="020B0606030504020204" pitchFamily="34" charset="0"/>
                <a:cs typeface="Open Sans" panose="020B0606030504020204" pitchFamily="34" charset="0"/>
              </a:defRPr>
            </a:lvl1pPr>
          </a:lstStyle>
          <a:p>
            <a:pPr lvl="0"/>
            <a:r>
              <a:rPr lang="de-DE" dirty="0"/>
              <a:t>Abbildung 3: xxx</a:t>
            </a:r>
          </a:p>
        </p:txBody>
      </p:sp>
      <p:sp>
        <p:nvSpPr>
          <p:cNvPr id="50" name="Textplatzhalter 5">
            <a:extLst>
              <a:ext uri="{FF2B5EF4-FFF2-40B4-BE49-F238E27FC236}">
                <a16:creationId xmlns:a16="http://schemas.microsoft.com/office/drawing/2014/main" id="{4EAB354A-3C52-4E20-9775-E2983639208E}"/>
              </a:ext>
            </a:extLst>
          </p:cNvPr>
          <p:cNvSpPr>
            <a:spLocks noGrp="1"/>
          </p:cNvSpPr>
          <p:nvPr>
            <p:ph type="body" sz="quarter" idx="34" hasCustomPrompt="1"/>
          </p:nvPr>
        </p:nvSpPr>
        <p:spPr>
          <a:xfrm>
            <a:off x="1273045" y="15827879"/>
            <a:ext cx="10385555" cy="602673"/>
          </a:xfrm>
          <a:prstGeom prst="rect">
            <a:avLst/>
          </a:prstGeom>
        </p:spPr>
        <p:txBody>
          <a:bodyPr/>
          <a:lstStyle>
            <a:lvl1pPr marL="0" indent="0">
              <a:buNone/>
              <a:defRPr sz="3000" b="1">
                <a:solidFill>
                  <a:srgbClr val="003CA0"/>
                </a:solidFill>
                <a:latin typeface="Open Sans" panose="020B0606030504020204" pitchFamily="34" charset="0"/>
                <a:ea typeface="Open Sans" panose="020B0606030504020204" pitchFamily="34" charset="0"/>
                <a:cs typeface="Open Sans" panose="020B0606030504020204" pitchFamily="34" charset="0"/>
              </a:defRPr>
            </a:lvl1pPr>
          </a:lstStyle>
          <a:p>
            <a:pPr lvl="0"/>
            <a:r>
              <a:rPr lang="de-DE" dirty="0"/>
              <a:t>EINLEITUNG</a:t>
            </a:r>
          </a:p>
        </p:txBody>
      </p:sp>
      <p:sp>
        <p:nvSpPr>
          <p:cNvPr id="51" name="Textplatzhalter 5">
            <a:extLst>
              <a:ext uri="{FF2B5EF4-FFF2-40B4-BE49-F238E27FC236}">
                <a16:creationId xmlns:a16="http://schemas.microsoft.com/office/drawing/2014/main" id="{7E8CE900-6BF8-4219-BA74-E47656BE7077}"/>
              </a:ext>
            </a:extLst>
          </p:cNvPr>
          <p:cNvSpPr>
            <a:spLocks noGrp="1"/>
          </p:cNvSpPr>
          <p:nvPr>
            <p:ph type="body" sz="quarter" idx="35" hasCustomPrompt="1"/>
          </p:nvPr>
        </p:nvSpPr>
        <p:spPr>
          <a:xfrm>
            <a:off x="12534433" y="15865940"/>
            <a:ext cx="16467735" cy="553822"/>
          </a:xfrm>
          <a:prstGeom prst="rect">
            <a:avLst/>
          </a:prstGeom>
        </p:spPr>
        <p:txBody>
          <a:bodyPr/>
          <a:lstStyle>
            <a:lvl1pPr marL="0" indent="0">
              <a:buNone/>
              <a:defRPr sz="3000" b="1">
                <a:solidFill>
                  <a:srgbClr val="003CA0"/>
                </a:solidFill>
                <a:latin typeface="Open Sans" panose="020B0606030504020204" pitchFamily="34" charset="0"/>
                <a:ea typeface="Open Sans" panose="020B0606030504020204" pitchFamily="34" charset="0"/>
                <a:cs typeface="Open Sans" panose="020B0606030504020204" pitchFamily="34" charset="0"/>
              </a:defRPr>
            </a:lvl1pPr>
          </a:lstStyle>
          <a:p>
            <a:pPr lvl="0"/>
            <a:r>
              <a:rPr lang="de-DE" dirty="0"/>
              <a:t>METHODIK</a:t>
            </a:r>
          </a:p>
        </p:txBody>
      </p:sp>
      <p:sp>
        <p:nvSpPr>
          <p:cNvPr id="52" name="Textplatzhalter 31">
            <a:extLst>
              <a:ext uri="{FF2B5EF4-FFF2-40B4-BE49-F238E27FC236}">
                <a16:creationId xmlns:a16="http://schemas.microsoft.com/office/drawing/2014/main" id="{D9A8DB7E-CD8C-44CC-A142-1625B38F022E}"/>
              </a:ext>
            </a:extLst>
          </p:cNvPr>
          <p:cNvSpPr>
            <a:spLocks noGrp="1"/>
          </p:cNvSpPr>
          <p:nvPr>
            <p:ph type="body" sz="quarter" idx="36" hasCustomPrompt="1"/>
          </p:nvPr>
        </p:nvSpPr>
        <p:spPr>
          <a:xfrm>
            <a:off x="12534900" y="16708660"/>
            <a:ext cx="16467735" cy="5730083"/>
          </a:xfrm>
          <a:prstGeom prst="rect">
            <a:avLst/>
          </a:prstGeom>
        </p:spPr>
        <p:txBody>
          <a:bodyPr wrap="square" anchor="t">
            <a:noAutofit/>
          </a:bodyPr>
          <a:lstStyle>
            <a:lvl1pPr marL="0" indent="0">
              <a:lnSpc>
                <a:spcPts val="3500"/>
              </a:lnSpc>
              <a:buNone/>
              <a:defRPr sz="3000" b="0">
                <a:latin typeface="Open Sans Light" panose="020B0306030504020204" pitchFamily="34" charset="0"/>
                <a:ea typeface="Open Sans Light" panose="020B0306030504020204" pitchFamily="34" charset="0"/>
                <a:cs typeface="Open Sans Light" panose="020B0306030504020204" pitchFamily="34" charset="0"/>
              </a:defRPr>
            </a:lvl1pPr>
          </a:lstStyle>
          <a:p>
            <a:pPr lvl="0"/>
            <a:r>
              <a:rPr lang="de-DE" sz="3000" dirty="0">
                <a:latin typeface="Open Sans" panose="020B0606030504020204" pitchFamily="34" charset="0"/>
                <a:ea typeface="Open Sans" panose="020B0606030504020204" pitchFamily="34" charset="0"/>
                <a:cs typeface="Open Sans" panose="020B0606030504020204" pitchFamily="34" charset="0"/>
              </a:rPr>
              <a:t>Schriftgröße: 30 // Text im Blocksatz // Schriftart: Open Sans // Schriftfarbe: schwarz // Zeilenabstand: genau &amp; 35pt</a:t>
            </a:r>
          </a:p>
        </p:txBody>
      </p:sp>
      <p:sp>
        <p:nvSpPr>
          <p:cNvPr id="53" name="Textplatzhalter 5">
            <a:extLst>
              <a:ext uri="{FF2B5EF4-FFF2-40B4-BE49-F238E27FC236}">
                <a16:creationId xmlns:a16="http://schemas.microsoft.com/office/drawing/2014/main" id="{3519B7A5-A7A6-4A44-B0FA-7B2746DB9AE7}"/>
              </a:ext>
            </a:extLst>
          </p:cNvPr>
          <p:cNvSpPr>
            <a:spLocks noGrp="1"/>
          </p:cNvSpPr>
          <p:nvPr>
            <p:ph type="body" sz="quarter" idx="37" hasCustomPrompt="1"/>
          </p:nvPr>
        </p:nvSpPr>
        <p:spPr>
          <a:xfrm>
            <a:off x="12534434" y="22908637"/>
            <a:ext cx="16467734" cy="553823"/>
          </a:xfrm>
          <a:prstGeom prst="rect">
            <a:avLst/>
          </a:prstGeom>
        </p:spPr>
        <p:txBody>
          <a:bodyPr/>
          <a:lstStyle>
            <a:lvl1pPr marL="0" indent="0">
              <a:buNone/>
              <a:defRPr sz="3000" b="1">
                <a:solidFill>
                  <a:srgbClr val="003CA0"/>
                </a:solidFill>
                <a:latin typeface="Open Sans" panose="020B0606030504020204" pitchFamily="34" charset="0"/>
                <a:ea typeface="Open Sans" panose="020B0606030504020204" pitchFamily="34" charset="0"/>
                <a:cs typeface="Open Sans" panose="020B0606030504020204" pitchFamily="34" charset="0"/>
              </a:defRPr>
            </a:lvl1pPr>
          </a:lstStyle>
          <a:p>
            <a:pPr lvl="0"/>
            <a:r>
              <a:rPr lang="de-DE" dirty="0"/>
              <a:t>ERGEBNIS</a:t>
            </a:r>
          </a:p>
        </p:txBody>
      </p:sp>
      <p:sp>
        <p:nvSpPr>
          <p:cNvPr id="54" name="Textplatzhalter 31">
            <a:extLst>
              <a:ext uri="{FF2B5EF4-FFF2-40B4-BE49-F238E27FC236}">
                <a16:creationId xmlns:a16="http://schemas.microsoft.com/office/drawing/2014/main" id="{CC76FE32-3138-4DCD-8E17-B17685A9696D}"/>
              </a:ext>
            </a:extLst>
          </p:cNvPr>
          <p:cNvSpPr>
            <a:spLocks noGrp="1"/>
          </p:cNvSpPr>
          <p:nvPr>
            <p:ph type="body" sz="quarter" idx="38" hasCustomPrompt="1"/>
          </p:nvPr>
        </p:nvSpPr>
        <p:spPr>
          <a:xfrm>
            <a:off x="12534432" y="23735819"/>
            <a:ext cx="16467735" cy="3618738"/>
          </a:xfrm>
          <a:prstGeom prst="rect">
            <a:avLst/>
          </a:prstGeom>
        </p:spPr>
        <p:txBody>
          <a:bodyPr wrap="square" anchor="t">
            <a:noAutofit/>
          </a:bodyPr>
          <a:lstStyle>
            <a:lvl1pPr marL="0" indent="0">
              <a:lnSpc>
                <a:spcPts val="3500"/>
              </a:lnSpc>
              <a:buNone/>
              <a:defRPr sz="3000" b="0">
                <a:latin typeface="Open Sans Light" panose="020B0306030504020204" pitchFamily="34" charset="0"/>
                <a:ea typeface="Open Sans Light" panose="020B0306030504020204" pitchFamily="34" charset="0"/>
                <a:cs typeface="Open Sans Light" panose="020B0306030504020204" pitchFamily="34" charset="0"/>
              </a:defRPr>
            </a:lvl1pPr>
          </a:lstStyle>
          <a:p>
            <a:pPr lvl="0"/>
            <a:r>
              <a:rPr lang="de-DE" sz="3000" dirty="0">
                <a:latin typeface="Open Sans" panose="020B0606030504020204" pitchFamily="34" charset="0"/>
                <a:ea typeface="Open Sans" panose="020B0606030504020204" pitchFamily="34" charset="0"/>
                <a:cs typeface="Open Sans" panose="020B0606030504020204" pitchFamily="34" charset="0"/>
              </a:rPr>
              <a:t>Schriftgröße: 30 // Text im Blocksatz // Schriftart: Open Sans // Schriftfarbe: schwarz // Zeilenabstand: genau &amp; 35pt</a:t>
            </a:r>
          </a:p>
        </p:txBody>
      </p:sp>
      <p:sp>
        <p:nvSpPr>
          <p:cNvPr id="55" name="Textplatzhalter 5">
            <a:extLst>
              <a:ext uri="{FF2B5EF4-FFF2-40B4-BE49-F238E27FC236}">
                <a16:creationId xmlns:a16="http://schemas.microsoft.com/office/drawing/2014/main" id="{993FDDDE-0AEA-4D30-B983-7DCCC2FCDBF8}"/>
              </a:ext>
            </a:extLst>
          </p:cNvPr>
          <p:cNvSpPr>
            <a:spLocks noGrp="1"/>
          </p:cNvSpPr>
          <p:nvPr>
            <p:ph type="body" sz="quarter" idx="39" hasCustomPrompt="1"/>
          </p:nvPr>
        </p:nvSpPr>
        <p:spPr>
          <a:xfrm>
            <a:off x="12531990" y="34651630"/>
            <a:ext cx="16467735" cy="535749"/>
          </a:xfrm>
          <a:prstGeom prst="rect">
            <a:avLst/>
          </a:prstGeom>
        </p:spPr>
        <p:txBody>
          <a:bodyPr/>
          <a:lstStyle>
            <a:lvl1pPr marL="0" indent="0">
              <a:buNone/>
              <a:defRPr sz="3000" b="1">
                <a:solidFill>
                  <a:srgbClr val="003CA0"/>
                </a:solidFill>
                <a:latin typeface="Open Sans" panose="020B0606030504020204" pitchFamily="34" charset="0"/>
                <a:ea typeface="Open Sans" panose="020B0606030504020204" pitchFamily="34" charset="0"/>
                <a:cs typeface="Open Sans" panose="020B0606030504020204" pitchFamily="34" charset="0"/>
              </a:defRPr>
            </a:lvl1pPr>
          </a:lstStyle>
          <a:p>
            <a:pPr lvl="0"/>
            <a:r>
              <a:rPr lang="de-DE" dirty="0"/>
              <a:t>DISKUSSION</a:t>
            </a:r>
          </a:p>
        </p:txBody>
      </p:sp>
      <p:sp>
        <p:nvSpPr>
          <p:cNvPr id="56" name="Textplatzhalter 31">
            <a:extLst>
              <a:ext uri="{FF2B5EF4-FFF2-40B4-BE49-F238E27FC236}">
                <a16:creationId xmlns:a16="http://schemas.microsoft.com/office/drawing/2014/main" id="{586CB112-F41A-43AB-879C-D2A517D234E0}"/>
              </a:ext>
            </a:extLst>
          </p:cNvPr>
          <p:cNvSpPr>
            <a:spLocks noGrp="1"/>
          </p:cNvSpPr>
          <p:nvPr>
            <p:ph type="body" sz="quarter" idx="40" hasCustomPrompt="1"/>
          </p:nvPr>
        </p:nvSpPr>
        <p:spPr>
          <a:xfrm>
            <a:off x="12531523" y="35479758"/>
            <a:ext cx="16467735" cy="3576963"/>
          </a:xfrm>
          <a:prstGeom prst="rect">
            <a:avLst/>
          </a:prstGeom>
        </p:spPr>
        <p:txBody>
          <a:bodyPr wrap="square" anchor="t">
            <a:noAutofit/>
          </a:bodyPr>
          <a:lstStyle>
            <a:lvl1pPr marL="0" indent="0">
              <a:lnSpc>
                <a:spcPts val="3500"/>
              </a:lnSpc>
              <a:buNone/>
              <a:defRPr sz="3000" b="0">
                <a:latin typeface="Open Sans Light" panose="020B0306030504020204" pitchFamily="34" charset="0"/>
                <a:ea typeface="Open Sans Light" panose="020B0306030504020204" pitchFamily="34" charset="0"/>
                <a:cs typeface="Open Sans Light" panose="020B0306030504020204" pitchFamily="34" charset="0"/>
              </a:defRPr>
            </a:lvl1pPr>
          </a:lstStyle>
          <a:p>
            <a:pPr lvl="0"/>
            <a:r>
              <a:rPr lang="de-DE" sz="3000" dirty="0">
                <a:latin typeface="Open Sans" panose="020B0606030504020204" pitchFamily="34" charset="0"/>
                <a:ea typeface="Open Sans" panose="020B0606030504020204" pitchFamily="34" charset="0"/>
                <a:cs typeface="Open Sans" panose="020B0606030504020204" pitchFamily="34" charset="0"/>
              </a:rPr>
              <a:t>Schriftgröße: 30 // Text im Blocksatz // Schriftart: Open Sans // Schriftfarbe: schwarz // Zeilenabstand: genau &amp; 35pt</a:t>
            </a:r>
          </a:p>
        </p:txBody>
      </p:sp>
    </p:spTree>
    <p:extLst>
      <p:ext uri="{BB962C8B-B14F-4D97-AF65-F5344CB8AC3E}">
        <p14:creationId xmlns:p14="http://schemas.microsoft.com/office/powerpoint/2010/main" val="13370430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_Layoutoption_Englisch1">
    <p:spTree>
      <p:nvGrpSpPr>
        <p:cNvPr id="1" name=""/>
        <p:cNvGrpSpPr/>
        <p:nvPr/>
      </p:nvGrpSpPr>
      <p:grpSpPr>
        <a:xfrm>
          <a:off x="0" y="0"/>
          <a:ext cx="0" cy="0"/>
          <a:chOff x="0" y="0"/>
          <a:chExt cx="0" cy="0"/>
        </a:xfrm>
      </p:grpSpPr>
      <p:sp>
        <p:nvSpPr>
          <p:cNvPr id="39" name="Rechteck 38">
            <a:extLst>
              <a:ext uri="{FF2B5EF4-FFF2-40B4-BE49-F238E27FC236}">
                <a16:creationId xmlns:a16="http://schemas.microsoft.com/office/drawing/2014/main" id="{F2D510B6-6760-446C-9AA3-56D6A26F0CEB}"/>
              </a:ext>
            </a:extLst>
          </p:cNvPr>
          <p:cNvSpPr/>
          <p:nvPr userDrawn="1"/>
        </p:nvSpPr>
        <p:spPr>
          <a:xfrm>
            <a:off x="23180040" y="786054"/>
            <a:ext cx="6578600" cy="258695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de-DE" sz="8000" b="1" spc="1000" baseline="0" dirty="0">
                <a:solidFill>
                  <a:srgbClr val="003CA0"/>
                </a:solidFill>
                <a:latin typeface="Open Sans" panose="020B0606030504020204" pitchFamily="34" charset="0"/>
                <a:ea typeface="Open Sans" panose="020B0606030504020204" pitchFamily="34" charset="0"/>
                <a:cs typeface="Open Sans" panose="020B0606030504020204" pitchFamily="34" charset="0"/>
              </a:rPr>
              <a:t>HAW </a:t>
            </a:r>
          </a:p>
          <a:p>
            <a:pPr algn="l"/>
            <a:r>
              <a:rPr lang="de-DE" sz="8000" b="1" spc="1000" baseline="0" dirty="0">
                <a:solidFill>
                  <a:srgbClr val="003CA0"/>
                </a:solidFill>
                <a:latin typeface="Open Sans" panose="020B0606030504020204" pitchFamily="34" charset="0"/>
                <a:ea typeface="Open Sans" panose="020B0606030504020204" pitchFamily="34" charset="0"/>
                <a:cs typeface="Open Sans" panose="020B0606030504020204" pitchFamily="34" charset="0"/>
              </a:rPr>
              <a:t>HAMBURG</a:t>
            </a:r>
          </a:p>
        </p:txBody>
      </p:sp>
      <p:sp>
        <p:nvSpPr>
          <p:cNvPr id="6" name="Textfeld 5">
            <a:extLst>
              <a:ext uri="{FF2B5EF4-FFF2-40B4-BE49-F238E27FC236}">
                <a16:creationId xmlns:a16="http://schemas.microsoft.com/office/drawing/2014/main" id="{D65A167F-CDB7-44B6-8C0F-CB39961B9790}"/>
              </a:ext>
            </a:extLst>
          </p:cNvPr>
          <p:cNvSpPr txBox="1"/>
          <p:nvPr userDrawn="1"/>
        </p:nvSpPr>
        <p:spPr>
          <a:xfrm>
            <a:off x="1188104" y="2139900"/>
            <a:ext cx="10527646" cy="2218043"/>
          </a:xfrm>
          <a:prstGeom prst="rect">
            <a:avLst/>
          </a:prstGeom>
          <a:solidFill>
            <a:schemeClr val="bg1"/>
          </a:solidFill>
        </p:spPr>
        <p:txBody>
          <a:bodyPr wrap="square" rtlCol="0">
            <a:spAutoFit/>
          </a:bodyPr>
          <a:lstStyle/>
          <a:p>
            <a:pPr>
              <a:lnSpc>
                <a:spcPts val="4200"/>
              </a:lnSpc>
            </a:pPr>
            <a:r>
              <a:rPr lang="de-DE" sz="3200" b="1" spc="-120" baseline="0" dirty="0">
                <a:solidFill>
                  <a:srgbClr val="003CA0"/>
                </a:solidFill>
                <a:latin typeface="Open Sans" panose="020B0606030504020204" pitchFamily="34" charset="0"/>
                <a:ea typeface="Open Sans" panose="020B0606030504020204" pitchFamily="34" charset="0"/>
                <a:cs typeface="Open Sans" panose="020B0606030504020204" pitchFamily="34" charset="0"/>
              </a:rPr>
              <a:t>FACULTY OF ENGINEERING AND COMPUTER SCIENCE</a:t>
            </a:r>
          </a:p>
          <a:p>
            <a:pPr>
              <a:lnSpc>
                <a:spcPts val="4200"/>
              </a:lnSpc>
            </a:pPr>
            <a:r>
              <a:rPr lang="de-DE" sz="3200" spc="-120" baseline="0" dirty="0">
                <a:solidFill>
                  <a:srgbClr val="003CA0"/>
                </a:solidFill>
                <a:latin typeface="Open Sans" panose="020B0606030504020204" pitchFamily="34" charset="0"/>
                <a:ea typeface="Open Sans" panose="020B0606030504020204" pitchFamily="34" charset="0"/>
                <a:cs typeface="Open Sans" panose="020B0606030504020204" pitchFamily="34" charset="0"/>
              </a:rPr>
              <a:t>Department </a:t>
            </a:r>
            <a:r>
              <a:rPr lang="de-DE" sz="3200" spc="-120" baseline="0" dirty="0" err="1">
                <a:solidFill>
                  <a:srgbClr val="003CA0"/>
                </a:solidFill>
                <a:latin typeface="Open Sans" panose="020B0606030504020204" pitchFamily="34" charset="0"/>
                <a:ea typeface="Open Sans" panose="020B0606030504020204" pitchFamily="34" charset="0"/>
                <a:cs typeface="Open Sans" panose="020B0606030504020204" pitchFamily="34" charset="0"/>
              </a:rPr>
              <a:t>of</a:t>
            </a:r>
            <a:r>
              <a:rPr lang="de-DE" sz="3200" spc="-120" baseline="0" dirty="0">
                <a:solidFill>
                  <a:srgbClr val="003CA0"/>
                </a:solidFill>
                <a:latin typeface="Open Sans" panose="020B0606030504020204" pitchFamily="34" charset="0"/>
                <a:ea typeface="Open Sans" panose="020B0606030504020204" pitchFamily="34" charset="0"/>
                <a:cs typeface="Open Sans" panose="020B0606030504020204" pitchFamily="34" charset="0"/>
              </a:rPr>
              <a:t> Automotive and </a:t>
            </a:r>
            <a:r>
              <a:rPr lang="de-DE" sz="3200" spc="-120" baseline="0" dirty="0" err="1">
                <a:solidFill>
                  <a:srgbClr val="003CA0"/>
                </a:solidFill>
                <a:latin typeface="Open Sans" panose="020B0606030504020204" pitchFamily="34" charset="0"/>
                <a:ea typeface="Open Sans" panose="020B0606030504020204" pitchFamily="34" charset="0"/>
                <a:cs typeface="Open Sans" panose="020B0606030504020204" pitchFamily="34" charset="0"/>
              </a:rPr>
              <a:t>Aeronautical</a:t>
            </a:r>
            <a:r>
              <a:rPr lang="de-DE" sz="3200" spc="-120" baseline="0" dirty="0">
                <a:solidFill>
                  <a:srgbClr val="003CA0"/>
                </a:solidFill>
                <a:latin typeface="Open Sans" panose="020B0606030504020204" pitchFamily="34" charset="0"/>
                <a:ea typeface="Open Sans" panose="020B0606030504020204" pitchFamily="34" charset="0"/>
                <a:cs typeface="Open Sans" panose="020B0606030504020204" pitchFamily="34" charset="0"/>
              </a:rPr>
              <a:t> Engineering</a:t>
            </a:r>
          </a:p>
          <a:p>
            <a:pPr>
              <a:lnSpc>
                <a:spcPts val="4200"/>
              </a:lnSpc>
            </a:pPr>
            <a:endParaRPr lang="de-DE" sz="3200" spc="-120" baseline="0" dirty="0">
              <a:solidFill>
                <a:srgbClr val="003CA0"/>
              </a:solidFill>
              <a:latin typeface="Open Sans" panose="020B0606030504020204" pitchFamily="34" charset="0"/>
              <a:ea typeface="Open Sans" panose="020B0606030504020204" pitchFamily="34" charset="0"/>
              <a:cs typeface="Open Sans" panose="020B0606030504020204" pitchFamily="34" charset="0"/>
            </a:endParaRPr>
          </a:p>
          <a:p>
            <a:pPr>
              <a:lnSpc>
                <a:spcPts val="4200"/>
              </a:lnSpc>
            </a:pPr>
            <a:endParaRPr lang="de-DE" sz="3200" spc="-120" baseline="0" dirty="0">
              <a:solidFill>
                <a:srgbClr val="003CA0"/>
              </a:solidFill>
              <a:latin typeface="Open Sans" panose="020B0606030504020204" pitchFamily="34" charset="0"/>
              <a:ea typeface="Open Sans" panose="020B0606030504020204" pitchFamily="34" charset="0"/>
              <a:cs typeface="Open Sans" panose="020B0606030504020204" pitchFamily="34" charset="0"/>
            </a:endParaRPr>
          </a:p>
        </p:txBody>
      </p:sp>
      <p:sp>
        <p:nvSpPr>
          <p:cNvPr id="7" name="Textfeld 6">
            <a:extLst>
              <a:ext uri="{FF2B5EF4-FFF2-40B4-BE49-F238E27FC236}">
                <a16:creationId xmlns:a16="http://schemas.microsoft.com/office/drawing/2014/main" id="{750210C8-BB6D-4F45-A70A-3EE236EE79B2}"/>
              </a:ext>
            </a:extLst>
          </p:cNvPr>
          <p:cNvSpPr txBox="1"/>
          <p:nvPr userDrawn="1"/>
        </p:nvSpPr>
        <p:spPr>
          <a:xfrm>
            <a:off x="23089654" y="1035057"/>
            <a:ext cx="6806146" cy="2560445"/>
          </a:xfrm>
          <a:prstGeom prst="rect">
            <a:avLst/>
          </a:prstGeom>
          <a:solidFill>
            <a:schemeClr val="bg1"/>
          </a:solidFill>
        </p:spPr>
        <p:txBody>
          <a:bodyPr wrap="square" rtlCol="0">
            <a:spAutoFit/>
          </a:bodyPr>
          <a:lstStyle/>
          <a:p>
            <a:pPr>
              <a:lnSpc>
                <a:spcPts val="9400"/>
              </a:lnSpc>
            </a:pPr>
            <a:r>
              <a:rPr lang="de-DE" sz="8019" b="1" spc="700" baseline="0" dirty="0">
                <a:solidFill>
                  <a:srgbClr val="003CA0"/>
                </a:solidFill>
                <a:latin typeface="Open Sans" panose="020B0606030504020204" pitchFamily="34" charset="0"/>
                <a:ea typeface="Open Sans" panose="020B0606030504020204" pitchFamily="34" charset="0"/>
                <a:cs typeface="Open Sans" panose="020B0606030504020204" pitchFamily="34" charset="0"/>
              </a:rPr>
              <a:t>HAW</a:t>
            </a:r>
          </a:p>
          <a:p>
            <a:pPr>
              <a:lnSpc>
                <a:spcPts val="9400"/>
              </a:lnSpc>
            </a:pPr>
            <a:r>
              <a:rPr lang="de-DE" sz="8019" b="1" spc="700" baseline="0" dirty="0">
                <a:solidFill>
                  <a:srgbClr val="003CA0"/>
                </a:solidFill>
                <a:latin typeface="Open Sans" panose="020B0606030504020204" pitchFamily="34" charset="0"/>
                <a:ea typeface="Open Sans" panose="020B0606030504020204" pitchFamily="34" charset="0"/>
                <a:cs typeface="Open Sans" panose="020B0606030504020204" pitchFamily="34" charset="0"/>
              </a:rPr>
              <a:t>HAMBURG</a:t>
            </a:r>
          </a:p>
        </p:txBody>
      </p:sp>
      <p:grpSp>
        <p:nvGrpSpPr>
          <p:cNvPr id="8" name="Gruppieren 7">
            <a:extLst>
              <a:ext uri="{FF2B5EF4-FFF2-40B4-BE49-F238E27FC236}">
                <a16:creationId xmlns:a16="http://schemas.microsoft.com/office/drawing/2014/main" id="{05C68005-0E9F-4337-A6CE-B3D629D62045}"/>
              </a:ext>
            </a:extLst>
          </p:cNvPr>
          <p:cNvGrpSpPr/>
          <p:nvPr userDrawn="1"/>
        </p:nvGrpSpPr>
        <p:grpSpPr>
          <a:xfrm>
            <a:off x="23012573" y="40193628"/>
            <a:ext cx="6694453" cy="1606146"/>
            <a:chOff x="23012573" y="40193628"/>
            <a:chExt cx="6694453" cy="1606146"/>
          </a:xfrm>
        </p:grpSpPr>
        <p:sp>
          <p:nvSpPr>
            <p:cNvPr id="9" name="Textfeld 8">
              <a:extLst>
                <a:ext uri="{FF2B5EF4-FFF2-40B4-BE49-F238E27FC236}">
                  <a16:creationId xmlns:a16="http://schemas.microsoft.com/office/drawing/2014/main" id="{D62E6CC8-76C0-4835-965A-252B4F143511}"/>
                </a:ext>
              </a:extLst>
            </p:cNvPr>
            <p:cNvSpPr txBox="1"/>
            <p:nvPr userDrawn="1"/>
          </p:nvSpPr>
          <p:spPr>
            <a:xfrm>
              <a:off x="23012574" y="40193628"/>
              <a:ext cx="5878286" cy="867482"/>
            </a:xfrm>
            <a:prstGeom prst="rect">
              <a:avLst/>
            </a:prstGeom>
            <a:solidFill>
              <a:schemeClr val="bg1"/>
            </a:solidFill>
          </p:spPr>
          <p:txBody>
            <a:bodyPr wrap="square" rtlCol="0">
              <a:spAutoFit/>
            </a:bodyPr>
            <a:lstStyle/>
            <a:p>
              <a:pPr>
                <a:lnSpc>
                  <a:spcPts val="3100"/>
                </a:lnSpc>
              </a:pPr>
              <a:r>
                <a:rPr lang="de-DE" sz="2400" b="1" spc="20" baseline="0" dirty="0">
                  <a:solidFill>
                    <a:srgbClr val="003CA0"/>
                  </a:solidFill>
                  <a:latin typeface="Open Sans" panose="020B0606030504020204" pitchFamily="34" charset="0"/>
                  <a:ea typeface="Open Sans" panose="020B0606030504020204" pitchFamily="34" charset="0"/>
                  <a:cs typeface="Open Sans" panose="020B0606030504020204" pitchFamily="34" charset="0"/>
                </a:rPr>
                <a:t>HOCHSCHULE FÜR ANGEWANDTE </a:t>
              </a:r>
            </a:p>
            <a:p>
              <a:pPr>
                <a:lnSpc>
                  <a:spcPts val="3100"/>
                </a:lnSpc>
              </a:pPr>
              <a:r>
                <a:rPr lang="de-DE" sz="2400" b="1" spc="20" baseline="0" dirty="0">
                  <a:solidFill>
                    <a:srgbClr val="003CA0"/>
                  </a:solidFill>
                  <a:latin typeface="Open Sans" panose="020B0606030504020204" pitchFamily="34" charset="0"/>
                  <a:ea typeface="Open Sans" panose="020B0606030504020204" pitchFamily="34" charset="0"/>
                  <a:cs typeface="Open Sans" panose="020B0606030504020204" pitchFamily="34" charset="0"/>
                </a:rPr>
                <a:t>WISSENSCHAFTEN HAMBURG</a:t>
              </a:r>
            </a:p>
          </p:txBody>
        </p:sp>
        <p:sp>
          <p:nvSpPr>
            <p:cNvPr id="10" name="Textfeld 9">
              <a:extLst>
                <a:ext uri="{FF2B5EF4-FFF2-40B4-BE49-F238E27FC236}">
                  <a16:creationId xmlns:a16="http://schemas.microsoft.com/office/drawing/2014/main" id="{E2E85CBF-B712-41BE-B194-FF784BC36401}"/>
                </a:ext>
              </a:extLst>
            </p:cNvPr>
            <p:cNvSpPr txBox="1"/>
            <p:nvPr userDrawn="1"/>
          </p:nvSpPr>
          <p:spPr>
            <a:xfrm>
              <a:off x="23012573" y="41061110"/>
              <a:ext cx="6694453" cy="738664"/>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de-DE" sz="2400" spc="30" baseline="0" dirty="0">
                  <a:solidFill>
                    <a:srgbClr val="003CA0"/>
                  </a:solidFill>
                  <a:latin typeface="Open Sans" panose="020B0606030504020204" pitchFamily="34" charset="0"/>
                  <a:ea typeface="Open Sans" panose="020B0606030504020204" pitchFamily="34" charset="0"/>
                  <a:cs typeface="Open Sans" panose="020B0606030504020204" pitchFamily="34" charset="0"/>
                </a:rPr>
                <a:t>Hamburg University </a:t>
              </a:r>
              <a:r>
                <a:rPr lang="de-DE" sz="2400" spc="30" baseline="0" dirty="0" err="1">
                  <a:solidFill>
                    <a:srgbClr val="003CA0"/>
                  </a:solidFill>
                  <a:latin typeface="Open Sans" panose="020B0606030504020204" pitchFamily="34" charset="0"/>
                  <a:ea typeface="Open Sans" panose="020B0606030504020204" pitchFamily="34" charset="0"/>
                  <a:cs typeface="Open Sans" panose="020B0606030504020204" pitchFamily="34" charset="0"/>
                </a:rPr>
                <a:t>of</a:t>
              </a:r>
              <a:r>
                <a:rPr lang="de-DE" sz="2400" spc="30" baseline="0" dirty="0">
                  <a:solidFill>
                    <a:srgbClr val="003CA0"/>
                  </a:solidFill>
                  <a:latin typeface="Open Sans" panose="020B0606030504020204" pitchFamily="34" charset="0"/>
                  <a:ea typeface="Open Sans" panose="020B0606030504020204" pitchFamily="34" charset="0"/>
                  <a:cs typeface="Open Sans" panose="020B0606030504020204" pitchFamily="34" charset="0"/>
                </a:rPr>
                <a:t> Applied Sciences</a:t>
              </a:r>
            </a:p>
            <a:p>
              <a:endParaRPr lang="de-DE" dirty="0"/>
            </a:p>
          </p:txBody>
        </p:sp>
      </p:grpSp>
      <p:sp>
        <p:nvSpPr>
          <p:cNvPr id="13" name="Bildplatzhalter 36">
            <a:extLst>
              <a:ext uri="{FF2B5EF4-FFF2-40B4-BE49-F238E27FC236}">
                <a16:creationId xmlns:a16="http://schemas.microsoft.com/office/drawing/2014/main" id="{08D54B22-69F6-43C7-98AE-3BC6D873BEA4}"/>
              </a:ext>
            </a:extLst>
          </p:cNvPr>
          <p:cNvSpPr>
            <a:spLocks noGrp="1"/>
          </p:cNvSpPr>
          <p:nvPr>
            <p:ph type="pic" sz="quarter" idx="31" hasCustomPrompt="1"/>
          </p:nvPr>
        </p:nvSpPr>
        <p:spPr>
          <a:xfrm>
            <a:off x="17622982" y="40297037"/>
            <a:ext cx="5021864" cy="1265026"/>
          </a:xfrm>
          <a:prstGeom prst="rect">
            <a:avLst/>
          </a:prstGeom>
        </p:spPr>
        <p:txBody>
          <a:bodyPr anchor="ctr">
            <a:normAutofit/>
          </a:bodyPr>
          <a:lstStyle>
            <a:lvl1pPr marL="0" indent="0" algn="ctr">
              <a:buNone/>
              <a:defRPr sz="2800" i="1">
                <a:solidFill>
                  <a:srgbClr val="003CA0"/>
                </a:solidFill>
                <a:latin typeface="Open Sans" panose="020B0606030504020204" pitchFamily="34" charset="0"/>
                <a:ea typeface="Open Sans" panose="020B0606030504020204" pitchFamily="34" charset="0"/>
                <a:cs typeface="Open Sans" panose="020B0606030504020204" pitchFamily="34" charset="0"/>
              </a:defRPr>
            </a:lvl1pPr>
          </a:lstStyle>
          <a:p>
            <a:r>
              <a:rPr lang="de-DE" dirty="0"/>
              <a:t>Logo Industriepartner</a:t>
            </a:r>
          </a:p>
        </p:txBody>
      </p:sp>
      <p:sp>
        <p:nvSpPr>
          <p:cNvPr id="47" name="Textfeld 46">
            <a:extLst>
              <a:ext uri="{FF2B5EF4-FFF2-40B4-BE49-F238E27FC236}">
                <a16:creationId xmlns:a16="http://schemas.microsoft.com/office/drawing/2014/main" id="{E0F526C3-84CC-42F2-B599-68562ADA7DE6}"/>
              </a:ext>
            </a:extLst>
          </p:cNvPr>
          <p:cNvSpPr txBox="1"/>
          <p:nvPr userDrawn="1"/>
        </p:nvSpPr>
        <p:spPr>
          <a:xfrm>
            <a:off x="1192304" y="40297037"/>
            <a:ext cx="7180729" cy="1265026"/>
          </a:xfrm>
          <a:prstGeom prst="rect">
            <a:avLst/>
          </a:prstGeom>
          <a:noFill/>
        </p:spPr>
        <p:txBody>
          <a:bodyPr wrap="square" rtlCol="0">
            <a:spAutoFit/>
          </a:bodyPr>
          <a:lstStyle/>
          <a:p>
            <a:pPr>
              <a:lnSpc>
                <a:spcPts val="3100"/>
              </a:lnSpc>
            </a:pPr>
            <a:r>
              <a:rPr lang="de-DE" sz="2400" b="1" dirty="0">
                <a:solidFill>
                  <a:srgbClr val="003CA0"/>
                </a:solidFill>
                <a:latin typeface="Open Sans" panose="020B0606030504020204" pitchFamily="34" charset="0"/>
                <a:ea typeface="Open Sans" panose="020B0606030504020204" pitchFamily="34" charset="0"/>
                <a:cs typeface="Open Sans" panose="020B0606030504020204" pitchFamily="34" charset="0"/>
              </a:rPr>
              <a:t>GRADUATE: </a:t>
            </a:r>
            <a:r>
              <a:rPr lang="de-DE" sz="2400" b="0" dirty="0">
                <a:solidFill>
                  <a:srgbClr val="003CA0"/>
                </a:solidFill>
                <a:latin typeface="Open Sans" panose="020B0606030504020204" pitchFamily="34" charset="0"/>
                <a:ea typeface="Open Sans" panose="020B0606030504020204" pitchFamily="34" charset="0"/>
                <a:cs typeface="Open Sans" panose="020B0606030504020204" pitchFamily="34" charset="0"/>
              </a:rPr>
              <a:t>Musterstudent</a:t>
            </a:r>
          </a:p>
          <a:p>
            <a:pPr>
              <a:lnSpc>
                <a:spcPts val="3100"/>
              </a:lnSpc>
            </a:pPr>
            <a:r>
              <a:rPr lang="de-DE" sz="2400" b="1" dirty="0">
                <a:solidFill>
                  <a:srgbClr val="003CA0"/>
                </a:solidFill>
                <a:latin typeface="Open Sans" panose="020B0606030504020204" pitchFamily="34" charset="0"/>
                <a:ea typeface="Open Sans" panose="020B0606030504020204" pitchFamily="34" charset="0"/>
                <a:cs typeface="Open Sans" panose="020B0606030504020204" pitchFamily="34" charset="0"/>
              </a:rPr>
              <a:t>DEGREE COURSE: </a:t>
            </a:r>
            <a:r>
              <a:rPr lang="de-DE" sz="2400" b="0" dirty="0">
                <a:solidFill>
                  <a:srgbClr val="003CA0"/>
                </a:solidFill>
                <a:latin typeface="Open Sans" panose="020B0606030504020204" pitchFamily="34" charset="0"/>
                <a:ea typeface="Open Sans" panose="020B0606030504020204" pitchFamily="34" charset="0"/>
                <a:cs typeface="Open Sans" panose="020B0606030504020204" pitchFamily="34" charset="0"/>
              </a:rPr>
              <a:t>Musterstudiengang</a:t>
            </a:r>
          </a:p>
          <a:p>
            <a:pPr>
              <a:lnSpc>
                <a:spcPts val="3100"/>
              </a:lnSpc>
            </a:pPr>
            <a:r>
              <a:rPr lang="de-DE" sz="2400" b="1" dirty="0">
                <a:solidFill>
                  <a:srgbClr val="003CA0"/>
                </a:solidFill>
                <a:latin typeface="Open Sans" panose="020B0606030504020204" pitchFamily="34" charset="0"/>
                <a:ea typeface="Open Sans" panose="020B0606030504020204" pitchFamily="34" charset="0"/>
                <a:cs typeface="Open Sans" panose="020B0606030504020204" pitchFamily="34" charset="0"/>
              </a:rPr>
              <a:t>FOCUS: </a:t>
            </a:r>
            <a:r>
              <a:rPr lang="de-DE" sz="2400" b="0" dirty="0">
                <a:solidFill>
                  <a:srgbClr val="003CA0"/>
                </a:solidFill>
                <a:latin typeface="Open Sans" panose="020B0606030504020204" pitchFamily="34" charset="0"/>
                <a:ea typeface="Open Sans" panose="020B0606030504020204" pitchFamily="34" charset="0"/>
                <a:cs typeface="Open Sans" panose="020B0606030504020204" pitchFamily="34" charset="0"/>
              </a:rPr>
              <a:t>Musterschwerpunkt</a:t>
            </a:r>
          </a:p>
        </p:txBody>
      </p:sp>
      <p:sp>
        <p:nvSpPr>
          <p:cNvPr id="48" name="Textfeld 47">
            <a:extLst>
              <a:ext uri="{FF2B5EF4-FFF2-40B4-BE49-F238E27FC236}">
                <a16:creationId xmlns:a16="http://schemas.microsoft.com/office/drawing/2014/main" id="{1B31D756-B6BA-4818-9C95-78DA259C12F3}"/>
              </a:ext>
            </a:extLst>
          </p:cNvPr>
          <p:cNvSpPr txBox="1"/>
          <p:nvPr userDrawn="1"/>
        </p:nvSpPr>
        <p:spPr>
          <a:xfrm>
            <a:off x="8480869" y="40297037"/>
            <a:ext cx="7806904" cy="1265026"/>
          </a:xfrm>
          <a:prstGeom prst="rect">
            <a:avLst/>
          </a:prstGeom>
          <a:noFill/>
        </p:spPr>
        <p:txBody>
          <a:bodyPr wrap="square" rtlCol="0">
            <a:spAutoFit/>
          </a:bodyPr>
          <a:lstStyle/>
          <a:p>
            <a:pPr>
              <a:lnSpc>
                <a:spcPts val="3100"/>
              </a:lnSpc>
            </a:pPr>
            <a:r>
              <a:rPr lang="de-DE" sz="2400" b="1" dirty="0">
                <a:solidFill>
                  <a:srgbClr val="003CA0"/>
                </a:solidFill>
                <a:latin typeface="Open Sans" panose="020B0606030504020204" pitchFamily="34" charset="0"/>
                <a:ea typeface="Open Sans" panose="020B0606030504020204" pitchFamily="34" charset="0"/>
                <a:cs typeface="Open Sans" panose="020B0606030504020204" pitchFamily="34" charset="0"/>
              </a:rPr>
              <a:t>SUPERVISING PROFESSOR: </a:t>
            </a:r>
            <a:r>
              <a:rPr lang="de-DE" sz="2400" b="0" dirty="0">
                <a:solidFill>
                  <a:srgbClr val="003CA0"/>
                </a:solidFill>
                <a:latin typeface="Open Sans" panose="020B0606030504020204" pitchFamily="34" charset="0"/>
                <a:ea typeface="Open Sans" panose="020B0606030504020204" pitchFamily="34" charset="0"/>
                <a:cs typeface="Open Sans" panose="020B0606030504020204" pitchFamily="34" charset="0"/>
              </a:rPr>
              <a:t>Musterprofessor</a:t>
            </a:r>
          </a:p>
          <a:p>
            <a:pPr>
              <a:lnSpc>
                <a:spcPts val="3100"/>
              </a:lnSpc>
            </a:pPr>
            <a:r>
              <a:rPr lang="de-DE" sz="2400" b="1" dirty="0">
                <a:solidFill>
                  <a:srgbClr val="003CA0"/>
                </a:solidFill>
                <a:latin typeface="Open Sans" panose="020B0606030504020204" pitchFamily="34" charset="0"/>
                <a:ea typeface="Open Sans" panose="020B0606030504020204" pitchFamily="34" charset="0"/>
                <a:cs typeface="Open Sans" panose="020B0606030504020204" pitchFamily="34" charset="0"/>
              </a:rPr>
              <a:t>INDUSTRIAL PARTNER: </a:t>
            </a:r>
            <a:r>
              <a:rPr lang="de-DE" sz="2400" b="0" dirty="0">
                <a:solidFill>
                  <a:srgbClr val="003CA0"/>
                </a:solidFill>
                <a:latin typeface="Open Sans" panose="020B0606030504020204" pitchFamily="34" charset="0"/>
                <a:ea typeface="Open Sans" panose="020B0606030504020204" pitchFamily="34" charset="0"/>
                <a:cs typeface="Open Sans" panose="020B0606030504020204" pitchFamily="34" charset="0"/>
              </a:rPr>
              <a:t>Musterpartner</a:t>
            </a:r>
          </a:p>
          <a:p>
            <a:pPr>
              <a:lnSpc>
                <a:spcPts val="3100"/>
              </a:lnSpc>
            </a:pPr>
            <a:r>
              <a:rPr lang="de-DE" sz="2400" b="1" dirty="0">
                <a:solidFill>
                  <a:srgbClr val="003CA0"/>
                </a:solidFill>
                <a:latin typeface="Open Sans" panose="020B0606030504020204" pitchFamily="34" charset="0"/>
                <a:ea typeface="Open Sans" panose="020B0606030504020204" pitchFamily="34" charset="0"/>
                <a:cs typeface="Open Sans" panose="020B0606030504020204" pitchFamily="34" charset="0"/>
              </a:rPr>
              <a:t>DATE OF SUBMISSION: </a:t>
            </a:r>
            <a:r>
              <a:rPr lang="de-DE" sz="2400" b="0" dirty="0">
                <a:solidFill>
                  <a:srgbClr val="003CA0"/>
                </a:solidFill>
                <a:latin typeface="Open Sans" panose="020B0606030504020204" pitchFamily="34" charset="0"/>
                <a:ea typeface="Open Sans" panose="020B0606030504020204" pitchFamily="34" charset="0"/>
                <a:cs typeface="Open Sans" panose="020B0606030504020204" pitchFamily="34" charset="0"/>
              </a:rPr>
              <a:t>Musterdatum</a:t>
            </a:r>
          </a:p>
        </p:txBody>
      </p:sp>
      <p:sp>
        <p:nvSpPr>
          <p:cNvPr id="33" name="Textplatzhalter 15">
            <a:extLst>
              <a:ext uri="{FF2B5EF4-FFF2-40B4-BE49-F238E27FC236}">
                <a16:creationId xmlns:a16="http://schemas.microsoft.com/office/drawing/2014/main" id="{AE89E393-33BC-4F26-B38A-0A38D83232B3}"/>
              </a:ext>
            </a:extLst>
          </p:cNvPr>
          <p:cNvSpPr>
            <a:spLocks noGrp="1"/>
          </p:cNvSpPr>
          <p:nvPr>
            <p:ph type="body" sz="quarter" idx="10" hasCustomPrompt="1"/>
          </p:nvPr>
        </p:nvSpPr>
        <p:spPr>
          <a:xfrm>
            <a:off x="1272811" y="9088363"/>
            <a:ext cx="21372035" cy="2398116"/>
          </a:xfrm>
          <a:prstGeom prst="rect">
            <a:avLst/>
          </a:prstGeom>
        </p:spPr>
        <p:txBody>
          <a:bodyPr anchor="ctr">
            <a:noAutofit/>
          </a:bodyPr>
          <a:lstStyle>
            <a:lvl1pPr marL="0" indent="0">
              <a:lnSpc>
                <a:spcPts val="5000"/>
              </a:lnSpc>
              <a:buNone/>
              <a:defRPr sz="4000" b="1">
                <a:solidFill>
                  <a:srgbClr val="003CA0"/>
                </a:solidFill>
                <a:latin typeface="Open Sans" panose="020B0606030504020204" pitchFamily="34" charset="0"/>
                <a:ea typeface="Open Sans" panose="020B0606030504020204" pitchFamily="34" charset="0"/>
                <a:cs typeface="Open Sans" panose="020B0606030504020204" pitchFamily="34" charset="0"/>
              </a:defRPr>
            </a:lvl1pPr>
            <a:lvl2pPr>
              <a:defRPr>
                <a:solidFill>
                  <a:srgbClr val="003CA0"/>
                </a:solidFill>
                <a:latin typeface="Martel Heavy" panose="00000A00000000000000" pitchFamily="2" charset="0"/>
                <a:cs typeface="Martel Heavy" panose="00000A00000000000000" pitchFamily="2" charset="0"/>
              </a:defRPr>
            </a:lvl2pPr>
            <a:lvl3pPr>
              <a:defRPr>
                <a:solidFill>
                  <a:srgbClr val="003CA0"/>
                </a:solidFill>
                <a:latin typeface="Martel Heavy" panose="00000A00000000000000" pitchFamily="2" charset="0"/>
                <a:cs typeface="Martel Heavy" panose="00000A00000000000000" pitchFamily="2" charset="0"/>
              </a:defRPr>
            </a:lvl3pPr>
            <a:lvl4pPr>
              <a:defRPr>
                <a:solidFill>
                  <a:srgbClr val="003CA0"/>
                </a:solidFill>
                <a:latin typeface="Martel Heavy" panose="00000A00000000000000" pitchFamily="2" charset="0"/>
                <a:cs typeface="Martel Heavy" panose="00000A00000000000000" pitchFamily="2" charset="0"/>
              </a:defRPr>
            </a:lvl4pPr>
            <a:lvl5pPr>
              <a:defRPr>
                <a:solidFill>
                  <a:srgbClr val="003CA0"/>
                </a:solidFill>
                <a:latin typeface="Martel Heavy" panose="00000A00000000000000" pitchFamily="2" charset="0"/>
                <a:cs typeface="Martel Heavy" panose="00000A00000000000000" pitchFamily="2" charset="0"/>
              </a:defRPr>
            </a:lvl5pPr>
          </a:lstStyle>
          <a:p>
            <a:pPr lvl="0"/>
            <a:r>
              <a:rPr lang="de-DE" dirty="0"/>
              <a:t>ERGÄNZUNGEN ZUR ÜBERSCHRIFT – BIS ZU 2 ZEILEN</a:t>
            </a:r>
          </a:p>
          <a:p>
            <a:pPr lvl="0"/>
            <a:r>
              <a:rPr lang="de-DE" dirty="0"/>
              <a:t>(Schriftgröße 40, linksbündig, Open Sans, HAW-Hauptblau, Großbuchstaben)</a:t>
            </a:r>
          </a:p>
        </p:txBody>
      </p:sp>
      <p:sp>
        <p:nvSpPr>
          <p:cNvPr id="34" name="Textplatzhalter 29">
            <a:extLst>
              <a:ext uri="{FF2B5EF4-FFF2-40B4-BE49-F238E27FC236}">
                <a16:creationId xmlns:a16="http://schemas.microsoft.com/office/drawing/2014/main" id="{E7307078-EC41-41DF-A6D0-6098CB4C9E4D}"/>
              </a:ext>
            </a:extLst>
          </p:cNvPr>
          <p:cNvSpPr>
            <a:spLocks noGrp="1"/>
          </p:cNvSpPr>
          <p:nvPr>
            <p:ph type="body" sz="quarter" idx="18" hasCustomPrompt="1"/>
          </p:nvPr>
        </p:nvSpPr>
        <p:spPr>
          <a:xfrm>
            <a:off x="1272811" y="11486479"/>
            <a:ext cx="27593542" cy="3492833"/>
          </a:xfrm>
          <a:prstGeom prst="rect">
            <a:avLst/>
          </a:prstGeom>
        </p:spPr>
        <p:txBody>
          <a:bodyPr anchor="ctr">
            <a:noAutofit/>
          </a:bodyPr>
          <a:lstStyle>
            <a:lvl1pPr marL="0" marR="0" indent="0" algn="l" defTabSz="3027487" rtl="0" eaLnBrk="1" fontAlgn="auto" latinLnBrk="0" hangingPunct="1">
              <a:lnSpc>
                <a:spcPts val="4700"/>
              </a:lnSpc>
              <a:spcBef>
                <a:spcPts val="3311"/>
              </a:spcBef>
              <a:spcAft>
                <a:spcPts val="0"/>
              </a:spcAft>
              <a:buClrTx/>
              <a:buSzTx/>
              <a:buFont typeface="Arial" panose="020B0604020202020204" pitchFamily="34" charset="0"/>
              <a:buNone/>
              <a:tabLst/>
              <a:defRPr sz="3400" b="1">
                <a:solidFill>
                  <a:srgbClr val="0096D2"/>
                </a:solidFill>
                <a:latin typeface="Martel Heavy" panose="00000A00000000000000" pitchFamily="2" charset="0"/>
                <a:ea typeface="Open Sans" panose="020B0606030504020204" pitchFamily="34" charset="0"/>
                <a:cs typeface="Martel Heavy" panose="00000A00000000000000" pitchFamily="2" charset="0"/>
              </a:defRPr>
            </a:lvl1pPr>
          </a:lstStyle>
          <a:p>
            <a:pPr lvl="0"/>
            <a:r>
              <a:rPr lang="de-DE" dirty="0"/>
              <a:t>Abstract – bis zu 6 Zeilen</a:t>
            </a:r>
          </a:p>
          <a:p>
            <a:pPr lvl="0"/>
            <a:r>
              <a:rPr lang="de-DE" dirty="0"/>
              <a:t>(Schriftgröße 34, linksbündig, Martel Heavy, HAW-Mittelblau)</a:t>
            </a:r>
          </a:p>
        </p:txBody>
      </p:sp>
      <p:sp>
        <p:nvSpPr>
          <p:cNvPr id="35" name="Textplatzhalter 31">
            <a:extLst>
              <a:ext uri="{FF2B5EF4-FFF2-40B4-BE49-F238E27FC236}">
                <a16:creationId xmlns:a16="http://schemas.microsoft.com/office/drawing/2014/main" id="{D0F12754-91B9-4116-BB94-324507ED0CE1}"/>
              </a:ext>
            </a:extLst>
          </p:cNvPr>
          <p:cNvSpPr>
            <a:spLocks noGrp="1"/>
          </p:cNvSpPr>
          <p:nvPr>
            <p:ph type="body" sz="quarter" idx="19" hasCustomPrompt="1"/>
          </p:nvPr>
        </p:nvSpPr>
        <p:spPr>
          <a:xfrm>
            <a:off x="1272811" y="16708661"/>
            <a:ext cx="13429130" cy="5435786"/>
          </a:xfrm>
          <a:prstGeom prst="rect">
            <a:avLst/>
          </a:prstGeom>
        </p:spPr>
        <p:txBody>
          <a:bodyPr wrap="square" anchor="t">
            <a:noAutofit/>
          </a:bodyPr>
          <a:lstStyle>
            <a:lvl1pPr marL="0" indent="0">
              <a:lnSpc>
                <a:spcPts val="3500"/>
              </a:lnSpc>
              <a:buNone/>
              <a:defRPr sz="3000" b="0">
                <a:latin typeface="Open Sans Light" panose="020B0306030504020204" pitchFamily="34" charset="0"/>
                <a:ea typeface="Open Sans Light" panose="020B0306030504020204" pitchFamily="34" charset="0"/>
                <a:cs typeface="Open Sans Light" panose="020B0306030504020204" pitchFamily="34" charset="0"/>
              </a:defRPr>
            </a:lvl1pPr>
          </a:lstStyle>
          <a:p>
            <a:pPr lvl="0"/>
            <a:r>
              <a:rPr lang="de-DE" sz="3000" dirty="0">
                <a:latin typeface="Open Sans" panose="020B0606030504020204" pitchFamily="34" charset="0"/>
                <a:ea typeface="Open Sans" panose="020B0606030504020204" pitchFamily="34" charset="0"/>
                <a:cs typeface="Open Sans" panose="020B0606030504020204" pitchFamily="34" charset="0"/>
              </a:rPr>
              <a:t>Schriftgröße: 30 // Text im Blocksatz // Schriftart: Open Sans // Schriftfarbe: schwarz // Zeilenabstand: genau &amp; 35pt</a:t>
            </a:r>
          </a:p>
        </p:txBody>
      </p:sp>
      <p:sp>
        <p:nvSpPr>
          <p:cNvPr id="37" name="Bildplatzhalter 36">
            <a:extLst>
              <a:ext uri="{FF2B5EF4-FFF2-40B4-BE49-F238E27FC236}">
                <a16:creationId xmlns:a16="http://schemas.microsoft.com/office/drawing/2014/main" id="{8EBE686B-8E69-4098-95CD-185C1735F7C3}"/>
              </a:ext>
            </a:extLst>
          </p:cNvPr>
          <p:cNvSpPr>
            <a:spLocks noGrp="1"/>
          </p:cNvSpPr>
          <p:nvPr>
            <p:ph type="pic" sz="quarter" idx="23" hasCustomPrompt="1"/>
          </p:nvPr>
        </p:nvSpPr>
        <p:spPr>
          <a:xfrm>
            <a:off x="1272811" y="22540086"/>
            <a:ext cx="13429129" cy="7931785"/>
          </a:xfrm>
          <a:prstGeom prst="rect">
            <a:avLst/>
          </a:prstGeom>
        </p:spPr>
        <p:txBody>
          <a:bodyPr anchor="ctr">
            <a:normAutofit/>
          </a:bodyPr>
          <a:lstStyle>
            <a:lvl1pPr marL="0" indent="0" algn="ctr">
              <a:buNone/>
              <a:defRPr sz="4000" i="1">
                <a:solidFill>
                  <a:srgbClr val="003CA0"/>
                </a:solidFill>
                <a:latin typeface="Open Sans" panose="020B0606030504020204" pitchFamily="34" charset="0"/>
                <a:ea typeface="Open Sans" panose="020B0606030504020204" pitchFamily="34" charset="0"/>
                <a:cs typeface="Open Sans" panose="020B0606030504020204" pitchFamily="34" charset="0"/>
              </a:defRPr>
            </a:lvl1pPr>
          </a:lstStyle>
          <a:p>
            <a:r>
              <a:rPr lang="de-DE" dirty="0"/>
              <a:t>Abbildung 1</a:t>
            </a:r>
          </a:p>
        </p:txBody>
      </p:sp>
      <p:sp>
        <p:nvSpPr>
          <p:cNvPr id="53" name="Textplatzhalter 44">
            <a:extLst>
              <a:ext uri="{FF2B5EF4-FFF2-40B4-BE49-F238E27FC236}">
                <a16:creationId xmlns:a16="http://schemas.microsoft.com/office/drawing/2014/main" id="{96722EB3-0433-4115-89CB-E09B2845C535}"/>
              </a:ext>
            </a:extLst>
          </p:cNvPr>
          <p:cNvSpPr>
            <a:spLocks noGrp="1"/>
          </p:cNvSpPr>
          <p:nvPr>
            <p:ph type="body" sz="quarter" idx="26" hasCustomPrompt="1"/>
          </p:nvPr>
        </p:nvSpPr>
        <p:spPr>
          <a:xfrm>
            <a:off x="1272811" y="30547437"/>
            <a:ext cx="13429129" cy="482048"/>
          </a:xfrm>
          <a:prstGeom prst="rect">
            <a:avLst/>
          </a:prstGeom>
        </p:spPr>
        <p:txBody>
          <a:bodyPr>
            <a:normAutofit/>
          </a:bodyPr>
          <a:lstStyle>
            <a:lvl1pPr marL="0" indent="0">
              <a:buNone/>
              <a:defRPr sz="2000" b="1" i="0">
                <a:latin typeface="Open Sans" panose="020B0606030504020204" pitchFamily="34" charset="0"/>
                <a:ea typeface="Open Sans" panose="020B0606030504020204" pitchFamily="34" charset="0"/>
                <a:cs typeface="Open Sans" panose="020B0606030504020204" pitchFamily="34" charset="0"/>
              </a:defRPr>
            </a:lvl1pPr>
          </a:lstStyle>
          <a:p>
            <a:pPr lvl="0"/>
            <a:r>
              <a:rPr lang="de-DE" dirty="0"/>
              <a:t>Figure 1: xxx</a:t>
            </a:r>
          </a:p>
        </p:txBody>
      </p:sp>
      <p:sp>
        <p:nvSpPr>
          <p:cNvPr id="54" name="Bildplatzhalter 36">
            <a:extLst>
              <a:ext uri="{FF2B5EF4-FFF2-40B4-BE49-F238E27FC236}">
                <a16:creationId xmlns:a16="http://schemas.microsoft.com/office/drawing/2014/main" id="{99B464C4-FF97-4424-8DB1-E24525305699}"/>
              </a:ext>
            </a:extLst>
          </p:cNvPr>
          <p:cNvSpPr>
            <a:spLocks noGrp="1"/>
          </p:cNvSpPr>
          <p:nvPr>
            <p:ph type="pic" sz="quarter" idx="27" hasCustomPrompt="1"/>
          </p:nvPr>
        </p:nvSpPr>
        <p:spPr>
          <a:xfrm>
            <a:off x="1272811" y="31056696"/>
            <a:ext cx="13429129" cy="7398714"/>
          </a:xfrm>
          <a:prstGeom prst="rect">
            <a:avLst/>
          </a:prstGeom>
        </p:spPr>
        <p:txBody>
          <a:bodyPr anchor="ctr">
            <a:normAutofit/>
          </a:bodyPr>
          <a:lstStyle>
            <a:lvl1pPr marL="0" indent="0" algn="ctr">
              <a:buNone/>
              <a:defRPr sz="4000" i="1">
                <a:solidFill>
                  <a:srgbClr val="003CA0"/>
                </a:solidFill>
                <a:latin typeface="Open Sans" panose="020B0606030504020204" pitchFamily="34" charset="0"/>
                <a:ea typeface="Open Sans" panose="020B0606030504020204" pitchFamily="34" charset="0"/>
                <a:cs typeface="Open Sans" panose="020B0606030504020204" pitchFamily="34" charset="0"/>
              </a:defRPr>
            </a:lvl1pPr>
          </a:lstStyle>
          <a:p>
            <a:r>
              <a:rPr lang="de-DE" dirty="0"/>
              <a:t>Abbildung 2</a:t>
            </a:r>
          </a:p>
        </p:txBody>
      </p:sp>
      <p:sp>
        <p:nvSpPr>
          <p:cNvPr id="55" name="Textplatzhalter 44">
            <a:extLst>
              <a:ext uri="{FF2B5EF4-FFF2-40B4-BE49-F238E27FC236}">
                <a16:creationId xmlns:a16="http://schemas.microsoft.com/office/drawing/2014/main" id="{79A67398-0148-495E-B305-41B045A5EB68}"/>
              </a:ext>
            </a:extLst>
          </p:cNvPr>
          <p:cNvSpPr>
            <a:spLocks noGrp="1"/>
          </p:cNvSpPr>
          <p:nvPr>
            <p:ph type="body" sz="quarter" idx="28" hasCustomPrompt="1"/>
          </p:nvPr>
        </p:nvSpPr>
        <p:spPr>
          <a:xfrm>
            <a:off x="1272811" y="38557005"/>
            <a:ext cx="13429129" cy="499716"/>
          </a:xfrm>
          <a:prstGeom prst="rect">
            <a:avLst/>
          </a:prstGeom>
        </p:spPr>
        <p:txBody>
          <a:bodyPr>
            <a:normAutofit/>
          </a:bodyPr>
          <a:lstStyle>
            <a:lvl1pPr marL="0" indent="0">
              <a:buNone/>
              <a:defRPr sz="2000" b="1" i="0">
                <a:latin typeface="Open Sans" panose="020B0606030504020204" pitchFamily="34" charset="0"/>
                <a:ea typeface="Open Sans" panose="020B0606030504020204" pitchFamily="34" charset="0"/>
                <a:cs typeface="Open Sans" panose="020B0606030504020204" pitchFamily="34" charset="0"/>
              </a:defRPr>
            </a:lvl1pPr>
          </a:lstStyle>
          <a:p>
            <a:pPr lvl="0"/>
            <a:r>
              <a:rPr lang="de-DE" dirty="0"/>
              <a:t>Figure 2: xxx</a:t>
            </a:r>
          </a:p>
        </p:txBody>
      </p:sp>
      <p:sp>
        <p:nvSpPr>
          <p:cNvPr id="56" name="Bildplatzhalter 36">
            <a:extLst>
              <a:ext uri="{FF2B5EF4-FFF2-40B4-BE49-F238E27FC236}">
                <a16:creationId xmlns:a16="http://schemas.microsoft.com/office/drawing/2014/main" id="{5D454CA6-565B-4144-B39E-0D39F06EE2C5}"/>
              </a:ext>
            </a:extLst>
          </p:cNvPr>
          <p:cNvSpPr>
            <a:spLocks noGrp="1"/>
          </p:cNvSpPr>
          <p:nvPr>
            <p:ph type="pic" sz="quarter" idx="29" hasCustomPrompt="1"/>
          </p:nvPr>
        </p:nvSpPr>
        <p:spPr>
          <a:xfrm>
            <a:off x="15570129" y="27824450"/>
            <a:ext cx="13429597" cy="5890950"/>
          </a:xfrm>
          <a:prstGeom prst="rect">
            <a:avLst/>
          </a:prstGeom>
        </p:spPr>
        <p:txBody>
          <a:bodyPr anchor="ctr">
            <a:normAutofit/>
          </a:bodyPr>
          <a:lstStyle>
            <a:lvl1pPr marL="0" indent="0" algn="ctr">
              <a:buNone/>
              <a:defRPr sz="4000" i="1">
                <a:solidFill>
                  <a:srgbClr val="003CA0"/>
                </a:solidFill>
                <a:latin typeface="Open Sans" panose="020B0606030504020204" pitchFamily="34" charset="0"/>
                <a:ea typeface="Open Sans" panose="020B0606030504020204" pitchFamily="34" charset="0"/>
                <a:cs typeface="Open Sans" panose="020B0606030504020204" pitchFamily="34" charset="0"/>
              </a:defRPr>
            </a:lvl1pPr>
          </a:lstStyle>
          <a:p>
            <a:r>
              <a:rPr lang="de-DE" dirty="0"/>
              <a:t>Abbildung 3</a:t>
            </a:r>
          </a:p>
        </p:txBody>
      </p:sp>
      <p:sp>
        <p:nvSpPr>
          <p:cNvPr id="57" name="Textplatzhalter 44">
            <a:extLst>
              <a:ext uri="{FF2B5EF4-FFF2-40B4-BE49-F238E27FC236}">
                <a16:creationId xmlns:a16="http://schemas.microsoft.com/office/drawing/2014/main" id="{685B5BE5-5FD4-4248-8D4B-0E1409C39CDE}"/>
              </a:ext>
            </a:extLst>
          </p:cNvPr>
          <p:cNvSpPr>
            <a:spLocks noGrp="1"/>
          </p:cNvSpPr>
          <p:nvPr>
            <p:ph type="body" sz="quarter" idx="30" hasCustomPrompt="1"/>
          </p:nvPr>
        </p:nvSpPr>
        <p:spPr>
          <a:xfrm>
            <a:off x="15570128" y="33790907"/>
            <a:ext cx="13429597" cy="558693"/>
          </a:xfrm>
          <a:prstGeom prst="rect">
            <a:avLst/>
          </a:prstGeom>
        </p:spPr>
        <p:txBody>
          <a:bodyPr>
            <a:normAutofit/>
          </a:bodyPr>
          <a:lstStyle>
            <a:lvl1pPr marL="0" indent="0">
              <a:buNone/>
              <a:defRPr sz="2000" b="1" i="0">
                <a:latin typeface="Open Sans" panose="020B0606030504020204" pitchFamily="34" charset="0"/>
                <a:ea typeface="Open Sans" panose="020B0606030504020204" pitchFamily="34" charset="0"/>
                <a:cs typeface="Open Sans" panose="020B0606030504020204" pitchFamily="34" charset="0"/>
              </a:defRPr>
            </a:lvl1pPr>
          </a:lstStyle>
          <a:p>
            <a:pPr lvl="0"/>
            <a:r>
              <a:rPr lang="de-DE" dirty="0"/>
              <a:t>Figure 3: xxx</a:t>
            </a:r>
          </a:p>
        </p:txBody>
      </p:sp>
      <p:sp>
        <p:nvSpPr>
          <p:cNvPr id="58" name="Textplatzhalter 2">
            <a:extLst>
              <a:ext uri="{FF2B5EF4-FFF2-40B4-BE49-F238E27FC236}">
                <a16:creationId xmlns:a16="http://schemas.microsoft.com/office/drawing/2014/main" id="{58CCEE98-EA2D-44F0-8F46-C781B411216B}"/>
              </a:ext>
            </a:extLst>
          </p:cNvPr>
          <p:cNvSpPr>
            <a:spLocks noGrp="1"/>
          </p:cNvSpPr>
          <p:nvPr>
            <p:ph type="body" sz="quarter" idx="33" hasCustomPrompt="1"/>
          </p:nvPr>
        </p:nvSpPr>
        <p:spPr>
          <a:xfrm>
            <a:off x="1188104" y="4941600"/>
            <a:ext cx="27811154" cy="3761007"/>
          </a:xfrm>
          <a:prstGeom prst="rect">
            <a:avLst/>
          </a:prstGeom>
        </p:spPr>
        <p:txBody>
          <a:bodyPr/>
          <a:lstStyle>
            <a:lvl1pPr marL="0" indent="0">
              <a:lnSpc>
                <a:spcPts val="14000"/>
              </a:lnSpc>
              <a:buNone/>
              <a:defRPr sz="10000">
                <a:solidFill>
                  <a:srgbClr val="003CA0"/>
                </a:solidFill>
                <a:latin typeface="Martel Heavy" panose="00000A00000000000000" pitchFamily="2" charset="0"/>
                <a:cs typeface="Martel Heavy" panose="00000A00000000000000" pitchFamily="2" charset="0"/>
              </a:defRPr>
            </a:lvl1pPr>
            <a:lvl5pPr>
              <a:defRPr/>
            </a:lvl5pPr>
          </a:lstStyle>
          <a:p>
            <a:pPr lvl="0"/>
            <a:r>
              <a:rPr lang="de-DE" dirty="0"/>
              <a:t>Zweizeilige Überschrift</a:t>
            </a:r>
          </a:p>
        </p:txBody>
      </p:sp>
      <p:sp>
        <p:nvSpPr>
          <p:cNvPr id="59" name="Textplatzhalter 5">
            <a:extLst>
              <a:ext uri="{FF2B5EF4-FFF2-40B4-BE49-F238E27FC236}">
                <a16:creationId xmlns:a16="http://schemas.microsoft.com/office/drawing/2014/main" id="{B4B4B40D-7AF5-4185-AEA7-784C46A84741}"/>
              </a:ext>
            </a:extLst>
          </p:cNvPr>
          <p:cNvSpPr>
            <a:spLocks noGrp="1"/>
          </p:cNvSpPr>
          <p:nvPr>
            <p:ph type="body" sz="quarter" idx="34" hasCustomPrompt="1"/>
          </p:nvPr>
        </p:nvSpPr>
        <p:spPr>
          <a:xfrm>
            <a:off x="1273045" y="15827879"/>
            <a:ext cx="13428663" cy="602673"/>
          </a:xfrm>
          <a:prstGeom prst="rect">
            <a:avLst/>
          </a:prstGeom>
        </p:spPr>
        <p:txBody>
          <a:bodyPr/>
          <a:lstStyle>
            <a:lvl1pPr marL="0" indent="0">
              <a:buNone/>
              <a:defRPr sz="3000" b="1">
                <a:solidFill>
                  <a:srgbClr val="003CA0"/>
                </a:solidFill>
                <a:latin typeface="Open Sans" panose="020B0606030504020204" pitchFamily="34" charset="0"/>
                <a:ea typeface="Open Sans" panose="020B0606030504020204" pitchFamily="34" charset="0"/>
                <a:cs typeface="Open Sans" panose="020B0606030504020204" pitchFamily="34" charset="0"/>
              </a:defRPr>
            </a:lvl1pPr>
          </a:lstStyle>
          <a:p>
            <a:pPr lvl="0"/>
            <a:r>
              <a:rPr lang="de-DE" dirty="0"/>
              <a:t>INTRODUCTION</a:t>
            </a:r>
          </a:p>
        </p:txBody>
      </p:sp>
      <p:sp>
        <p:nvSpPr>
          <p:cNvPr id="60" name="Textplatzhalter 5">
            <a:extLst>
              <a:ext uri="{FF2B5EF4-FFF2-40B4-BE49-F238E27FC236}">
                <a16:creationId xmlns:a16="http://schemas.microsoft.com/office/drawing/2014/main" id="{362118F5-303E-44D1-A169-5D8617C8C109}"/>
              </a:ext>
            </a:extLst>
          </p:cNvPr>
          <p:cNvSpPr>
            <a:spLocks noGrp="1"/>
          </p:cNvSpPr>
          <p:nvPr>
            <p:ph type="body" sz="quarter" idx="35" hasCustomPrompt="1"/>
          </p:nvPr>
        </p:nvSpPr>
        <p:spPr>
          <a:xfrm>
            <a:off x="15573505" y="15865939"/>
            <a:ext cx="13428663" cy="602673"/>
          </a:xfrm>
          <a:prstGeom prst="rect">
            <a:avLst/>
          </a:prstGeom>
        </p:spPr>
        <p:txBody>
          <a:bodyPr/>
          <a:lstStyle>
            <a:lvl1pPr marL="0" indent="0">
              <a:buNone/>
              <a:defRPr sz="3000" b="1">
                <a:solidFill>
                  <a:srgbClr val="003CA0"/>
                </a:solidFill>
                <a:latin typeface="Open Sans" panose="020B0606030504020204" pitchFamily="34" charset="0"/>
                <a:ea typeface="Open Sans" panose="020B0606030504020204" pitchFamily="34" charset="0"/>
                <a:cs typeface="Open Sans" panose="020B0606030504020204" pitchFamily="34" charset="0"/>
              </a:defRPr>
            </a:lvl1pPr>
          </a:lstStyle>
          <a:p>
            <a:pPr lvl="0"/>
            <a:r>
              <a:rPr lang="de-DE" dirty="0"/>
              <a:t>METHOD</a:t>
            </a:r>
          </a:p>
        </p:txBody>
      </p:sp>
      <p:sp>
        <p:nvSpPr>
          <p:cNvPr id="61" name="Textplatzhalter 31">
            <a:extLst>
              <a:ext uri="{FF2B5EF4-FFF2-40B4-BE49-F238E27FC236}">
                <a16:creationId xmlns:a16="http://schemas.microsoft.com/office/drawing/2014/main" id="{622E8F55-D7C2-4BBA-A72E-322AE4B1FD5F}"/>
              </a:ext>
            </a:extLst>
          </p:cNvPr>
          <p:cNvSpPr>
            <a:spLocks noGrp="1"/>
          </p:cNvSpPr>
          <p:nvPr>
            <p:ph type="body" sz="quarter" idx="36" hasCustomPrompt="1"/>
          </p:nvPr>
        </p:nvSpPr>
        <p:spPr>
          <a:xfrm>
            <a:off x="15573505" y="16708661"/>
            <a:ext cx="13429130" cy="5435786"/>
          </a:xfrm>
          <a:prstGeom prst="rect">
            <a:avLst/>
          </a:prstGeom>
        </p:spPr>
        <p:txBody>
          <a:bodyPr wrap="square" anchor="t">
            <a:noAutofit/>
          </a:bodyPr>
          <a:lstStyle>
            <a:lvl1pPr marL="0" indent="0">
              <a:lnSpc>
                <a:spcPts val="3500"/>
              </a:lnSpc>
              <a:buNone/>
              <a:defRPr sz="3000" b="0">
                <a:latin typeface="Open Sans Light" panose="020B0306030504020204" pitchFamily="34" charset="0"/>
                <a:ea typeface="Open Sans Light" panose="020B0306030504020204" pitchFamily="34" charset="0"/>
                <a:cs typeface="Open Sans Light" panose="020B0306030504020204" pitchFamily="34" charset="0"/>
              </a:defRPr>
            </a:lvl1pPr>
          </a:lstStyle>
          <a:p>
            <a:pPr lvl="0"/>
            <a:r>
              <a:rPr lang="de-DE" sz="3000" dirty="0">
                <a:latin typeface="Open Sans" panose="020B0606030504020204" pitchFamily="34" charset="0"/>
                <a:ea typeface="Open Sans" panose="020B0606030504020204" pitchFamily="34" charset="0"/>
                <a:cs typeface="Open Sans" panose="020B0606030504020204" pitchFamily="34" charset="0"/>
              </a:rPr>
              <a:t>Schriftgröße: 30 // Text im Blocksatz // Schriftart: Open Sans // Schriftfarbe: schwarz // Zeilenabstand: genau &amp; 35pt</a:t>
            </a:r>
          </a:p>
        </p:txBody>
      </p:sp>
      <p:sp>
        <p:nvSpPr>
          <p:cNvPr id="62" name="Textplatzhalter 5">
            <a:extLst>
              <a:ext uri="{FF2B5EF4-FFF2-40B4-BE49-F238E27FC236}">
                <a16:creationId xmlns:a16="http://schemas.microsoft.com/office/drawing/2014/main" id="{10F0DEC2-E60E-457B-B52C-DFBE48496DBA}"/>
              </a:ext>
            </a:extLst>
          </p:cNvPr>
          <p:cNvSpPr>
            <a:spLocks noGrp="1"/>
          </p:cNvSpPr>
          <p:nvPr>
            <p:ph type="body" sz="quarter" idx="37" hasCustomPrompt="1"/>
          </p:nvPr>
        </p:nvSpPr>
        <p:spPr>
          <a:xfrm>
            <a:off x="15573504" y="22908637"/>
            <a:ext cx="13428663" cy="602673"/>
          </a:xfrm>
          <a:prstGeom prst="rect">
            <a:avLst/>
          </a:prstGeom>
        </p:spPr>
        <p:txBody>
          <a:bodyPr/>
          <a:lstStyle>
            <a:lvl1pPr marL="0" indent="0">
              <a:buNone/>
              <a:defRPr sz="3000" b="1">
                <a:solidFill>
                  <a:srgbClr val="003CA0"/>
                </a:solidFill>
                <a:latin typeface="Open Sans" panose="020B0606030504020204" pitchFamily="34" charset="0"/>
                <a:ea typeface="Open Sans" panose="020B0606030504020204" pitchFamily="34" charset="0"/>
                <a:cs typeface="Open Sans" panose="020B0606030504020204" pitchFamily="34" charset="0"/>
              </a:defRPr>
            </a:lvl1pPr>
          </a:lstStyle>
          <a:p>
            <a:pPr lvl="0"/>
            <a:r>
              <a:rPr lang="de-DE" dirty="0"/>
              <a:t>RESULT</a:t>
            </a:r>
          </a:p>
        </p:txBody>
      </p:sp>
      <p:sp>
        <p:nvSpPr>
          <p:cNvPr id="63" name="Textplatzhalter 31">
            <a:extLst>
              <a:ext uri="{FF2B5EF4-FFF2-40B4-BE49-F238E27FC236}">
                <a16:creationId xmlns:a16="http://schemas.microsoft.com/office/drawing/2014/main" id="{5B317FC2-F66F-4DB6-9236-E1C6A3FB8269}"/>
              </a:ext>
            </a:extLst>
          </p:cNvPr>
          <p:cNvSpPr>
            <a:spLocks noGrp="1"/>
          </p:cNvSpPr>
          <p:nvPr>
            <p:ph type="body" sz="quarter" idx="38" hasCustomPrompt="1"/>
          </p:nvPr>
        </p:nvSpPr>
        <p:spPr>
          <a:xfrm>
            <a:off x="15573037" y="23716834"/>
            <a:ext cx="13429130" cy="3637723"/>
          </a:xfrm>
          <a:prstGeom prst="rect">
            <a:avLst/>
          </a:prstGeom>
        </p:spPr>
        <p:txBody>
          <a:bodyPr wrap="square" anchor="t">
            <a:noAutofit/>
          </a:bodyPr>
          <a:lstStyle>
            <a:lvl1pPr marL="0" indent="0">
              <a:lnSpc>
                <a:spcPts val="3500"/>
              </a:lnSpc>
              <a:buNone/>
              <a:defRPr sz="3000" b="0">
                <a:latin typeface="Open Sans Light" panose="020B0306030504020204" pitchFamily="34" charset="0"/>
                <a:ea typeface="Open Sans Light" panose="020B0306030504020204" pitchFamily="34" charset="0"/>
                <a:cs typeface="Open Sans Light" panose="020B0306030504020204" pitchFamily="34" charset="0"/>
              </a:defRPr>
            </a:lvl1pPr>
          </a:lstStyle>
          <a:p>
            <a:pPr lvl="0"/>
            <a:r>
              <a:rPr lang="de-DE" sz="3000" dirty="0">
                <a:latin typeface="Open Sans" panose="020B0606030504020204" pitchFamily="34" charset="0"/>
                <a:ea typeface="Open Sans" panose="020B0606030504020204" pitchFamily="34" charset="0"/>
                <a:cs typeface="Open Sans" panose="020B0606030504020204" pitchFamily="34" charset="0"/>
              </a:rPr>
              <a:t>Schriftgröße: 30 // Text im Blocksatz // Schriftart: Open Sans // Schriftfarbe: schwarz // Zeilenabstand: genau &amp; 35pt</a:t>
            </a:r>
          </a:p>
        </p:txBody>
      </p:sp>
      <p:sp>
        <p:nvSpPr>
          <p:cNvPr id="64" name="Textplatzhalter 5">
            <a:extLst>
              <a:ext uri="{FF2B5EF4-FFF2-40B4-BE49-F238E27FC236}">
                <a16:creationId xmlns:a16="http://schemas.microsoft.com/office/drawing/2014/main" id="{3162D8CB-E81D-4AD5-93B4-768ECBA4FF8D}"/>
              </a:ext>
            </a:extLst>
          </p:cNvPr>
          <p:cNvSpPr>
            <a:spLocks noGrp="1"/>
          </p:cNvSpPr>
          <p:nvPr>
            <p:ph type="body" sz="quarter" idx="39" hasCustomPrompt="1"/>
          </p:nvPr>
        </p:nvSpPr>
        <p:spPr>
          <a:xfrm>
            <a:off x="15571062" y="34651630"/>
            <a:ext cx="13428663" cy="602673"/>
          </a:xfrm>
          <a:prstGeom prst="rect">
            <a:avLst/>
          </a:prstGeom>
        </p:spPr>
        <p:txBody>
          <a:bodyPr/>
          <a:lstStyle>
            <a:lvl1pPr marL="0" indent="0">
              <a:buNone/>
              <a:defRPr sz="3000" b="1">
                <a:solidFill>
                  <a:srgbClr val="003CA0"/>
                </a:solidFill>
                <a:latin typeface="Open Sans" panose="020B0606030504020204" pitchFamily="34" charset="0"/>
                <a:ea typeface="Open Sans" panose="020B0606030504020204" pitchFamily="34" charset="0"/>
                <a:cs typeface="Open Sans" panose="020B0606030504020204" pitchFamily="34" charset="0"/>
              </a:defRPr>
            </a:lvl1pPr>
          </a:lstStyle>
          <a:p>
            <a:pPr lvl="0"/>
            <a:r>
              <a:rPr lang="de-DE" dirty="0"/>
              <a:t>DISCUSSION</a:t>
            </a:r>
          </a:p>
        </p:txBody>
      </p:sp>
      <p:sp>
        <p:nvSpPr>
          <p:cNvPr id="65" name="Textplatzhalter 31">
            <a:extLst>
              <a:ext uri="{FF2B5EF4-FFF2-40B4-BE49-F238E27FC236}">
                <a16:creationId xmlns:a16="http://schemas.microsoft.com/office/drawing/2014/main" id="{75CF155A-2F7F-421D-B0AA-012E0046B2CD}"/>
              </a:ext>
            </a:extLst>
          </p:cNvPr>
          <p:cNvSpPr>
            <a:spLocks noGrp="1"/>
          </p:cNvSpPr>
          <p:nvPr>
            <p:ph type="body" sz="quarter" idx="40" hasCustomPrompt="1"/>
          </p:nvPr>
        </p:nvSpPr>
        <p:spPr>
          <a:xfrm>
            <a:off x="15570128" y="35479758"/>
            <a:ext cx="13429130" cy="3576963"/>
          </a:xfrm>
          <a:prstGeom prst="rect">
            <a:avLst/>
          </a:prstGeom>
        </p:spPr>
        <p:txBody>
          <a:bodyPr wrap="square" anchor="t">
            <a:noAutofit/>
          </a:bodyPr>
          <a:lstStyle>
            <a:lvl1pPr marL="0" indent="0">
              <a:lnSpc>
                <a:spcPts val="3500"/>
              </a:lnSpc>
              <a:buNone/>
              <a:defRPr sz="3000" b="0">
                <a:latin typeface="Open Sans Light" panose="020B0306030504020204" pitchFamily="34" charset="0"/>
                <a:ea typeface="Open Sans Light" panose="020B0306030504020204" pitchFamily="34" charset="0"/>
                <a:cs typeface="Open Sans Light" panose="020B0306030504020204" pitchFamily="34" charset="0"/>
              </a:defRPr>
            </a:lvl1pPr>
          </a:lstStyle>
          <a:p>
            <a:pPr lvl="0"/>
            <a:r>
              <a:rPr lang="de-DE" sz="3000" dirty="0">
                <a:latin typeface="Open Sans" panose="020B0606030504020204" pitchFamily="34" charset="0"/>
                <a:ea typeface="Open Sans" panose="020B0606030504020204" pitchFamily="34" charset="0"/>
                <a:cs typeface="Open Sans" panose="020B0606030504020204" pitchFamily="34" charset="0"/>
              </a:rPr>
              <a:t>Schriftgröße: 30 // Text im Blocksatz // Schriftart: Open Sans // Schriftfarbe: schwarz // Zeilenabstand: genau &amp; 35pt</a:t>
            </a:r>
          </a:p>
        </p:txBody>
      </p:sp>
    </p:spTree>
    <p:extLst>
      <p:ext uri="{BB962C8B-B14F-4D97-AF65-F5344CB8AC3E}">
        <p14:creationId xmlns:p14="http://schemas.microsoft.com/office/powerpoint/2010/main" val="27635372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Beispiel">
    <p:spTree>
      <p:nvGrpSpPr>
        <p:cNvPr id="1" name=""/>
        <p:cNvGrpSpPr/>
        <p:nvPr/>
      </p:nvGrpSpPr>
      <p:grpSpPr>
        <a:xfrm>
          <a:off x="0" y="0"/>
          <a:ext cx="0" cy="0"/>
          <a:chOff x="0" y="0"/>
          <a:chExt cx="0" cy="0"/>
        </a:xfrm>
      </p:grpSpPr>
      <p:sp>
        <p:nvSpPr>
          <p:cNvPr id="5" name="Textfeld 4">
            <a:extLst>
              <a:ext uri="{FF2B5EF4-FFF2-40B4-BE49-F238E27FC236}">
                <a16:creationId xmlns:a16="http://schemas.microsoft.com/office/drawing/2014/main" id="{5FD8A22F-5E96-4C89-B618-BF356FB50FDD}"/>
              </a:ext>
            </a:extLst>
          </p:cNvPr>
          <p:cNvSpPr txBox="1"/>
          <p:nvPr userDrawn="1"/>
        </p:nvSpPr>
        <p:spPr>
          <a:xfrm>
            <a:off x="1219199" y="5325034"/>
            <a:ext cx="21425647" cy="2900794"/>
          </a:xfrm>
          <a:prstGeom prst="rect">
            <a:avLst/>
          </a:prstGeom>
          <a:noFill/>
        </p:spPr>
        <p:txBody>
          <a:bodyPr wrap="square" rtlCol="0">
            <a:spAutoFit/>
          </a:bodyPr>
          <a:lstStyle/>
          <a:p>
            <a:pPr marL="0" marR="0" lvl="0" indent="0" algn="l" defTabSz="3027487" rtl="0" eaLnBrk="1" fontAlgn="auto" latinLnBrk="0" hangingPunct="1">
              <a:lnSpc>
                <a:spcPct val="90000"/>
              </a:lnSpc>
              <a:spcBef>
                <a:spcPts val="3311"/>
              </a:spcBef>
              <a:spcAft>
                <a:spcPts val="0"/>
              </a:spcAft>
              <a:buClrTx/>
              <a:buSzTx/>
              <a:buFont typeface="Arial" panose="020B0604020202020204" pitchFamily="34" charset="0"/>
              <a:buNone/>
              <a:tabLst/>
              <a:defRPr/>
            </a:pPr>
            <a:r>
              <a:rPr kumimoji="0" lang="de-DE" sz="10000" b="1" i="0" u="none" strike="noStrike" kern="1200" cap="none" spc="0" normalizeH="0" baseline="0" noProof="0" dirty="0">
                <a:ln>
                  <a:noFill/>
                </a:ln>
                <a:solidFill>
                  <a:srgbClr val="003CA0"/>
                </a:solidFill>
                <a:effectLst/>
                <a:uLnTx/>
                <a:uFillTx/>
                <a:latin typeface="Martel Heavy" panose="00000A00000000000000" pitchFamily="2" charset="0"/>
                <a:ea typeface="+mn-ea"/>
                <a:cs typeface="Martel Heavy" panose="00000A00000000000000" pitchFamily="2" charset="0"/>
              </a:rPr>
              <a:t>Beispiel und Anleitung für die Erstellung eines Masterposters</a:t>
            </a:r>
            <a:endParaRPr kumimoji="0" lang="de-DE" sz="10000" b="0" i="0" u="none" strike="noStrike" kern="1200" cap="none" spc="0" normalizeH="0" baseline="0" noProof="0" dirty="0">
              <a:ln>
                <a:noFill/>
              </a:ln>
              <a:solidFill>
                <a:prstClr val="black"/>
              </a:solidFill>
              <a:effectLst/>
              <a:uLnTx/>
              <a:uFillTx/>
              <a:latin typeface="+mn-lt"/>
              <a:ea typeface="+mn-ea"/>
              <a:cs typeface="+mn-cs"/>
            </a:endParaRPr>
          </a:p>
        </p:txBody>
      </p:sp>
      <p:grpSp>
        <p:nvGrpSpPr>
          <p:cNvPr id="21" name="Gruppieren 20">
            <a:extLst>
              <a:ext uri="{FF2B5EF4-FFF2-40B4-BE49-F238E27FC236}">
                <a16:creationId xmlns:a16="http://schemas.microsoft.com/office/drawing/2014/main" id="{11789676-CA5D-4102-AF60-F1261CB64F1F}"/>
              </a:ext>
            </a:extLst>
          </p:cNvPr>
          <p:cNvGrpSpPr/>
          <p:nvPr userDrawn="1"/>
        </p:nvGrpSpPr>
        <p:grpSpPr>
          <a:xfrm>
            <a:off x="23012573" y="40193628"/>
            <a:ext cx="6694453" cy="1606146"/>
            <a:chOff x="23012573" y="40193628"/>
            <a:chExt cx="6694453" cy="1606146"/>
          </a:xfrm>
        </p:grpSpPr>
        <p:sp>
          <p:nvSpPr>
            <p:cNvPr id="22" name="Textfeld 21">
              <a:extLst>
                <a:ext uri="{FF2B5EF4-FFF2-40B4-BE49-F238E27FC236}">
                  <a16:creationId xmlns:a16="http://schemas.microsoft.com/office/drawing/2014/main" id="{65D6FF40-A279-4D06-BED8-18C397C4CFB9}"/>
                </a:ext>
              </a:extLst>
            </p:cNvPr>
            <p:cNvSpPr txBox="1"/>
            <p:nvPr userDrawn="1"/>
          </p:nvSpPr>
          <p:spPr>
            <a:xfrm>
              <a:off x="23012574" y="40193628"/>
              <a:ext cx="5878286" cy="867482"/>
            </a:xfrm>
            <a:prstGeom prst="rect">
              <a:avLst/>
            </a:prstGeom>
            <a:solidFill>
              <a:schemeClr val="bg1"/>
            </a:solidFill>
          </p:spPr>
          <p:txBody>
            <a:bodyPr wrap="square" rtlCol="0">
              <a:spAutoFit/>
            </a:bodyPr>
            <a:lstStyle/>
            <a:p>
              <a:pPr>
                <a:lnSpc>
                  <a:spcPts val="3100"/>
                </a:lnSpc>
              </a:pPr>
              <a:r>
                <a:rPr lang="de-DE" sz="2400" b="1" spc="20" baseline="0" dirty="0">
                  <a:solidFill>
                    <a:srgbClr val="003CA0"/>
                  </a:solidFill>
                  <a:latin typeface="Open Sans" panose="020B0606030504020204" pitchFamily="34" charset="0"/>
                  <a:ea typeface="Open Sans" panose="020B0606030504020204" pitchFamily="34" charset="0"/>
                  <a:cs typeface="Open Sans" panose="020B0606030504020204" pitchFamily="34" charset="0"/>
                </a:rPr>
                <a:t>HOCHSCHULE FÜR ANGEWANDTE </a:t>
              </a:r>
            </a:p>
            <a:p>
              <a:pPr>
                <a:lnSpc>
                  <a:spcPts val="3100"/>
                </a:lnSpc>
              </a:pPr>
              <a:r>
                <a:rPr lang="de-DE" sz="2400" b="1" spc="20" baseline="0" dirty="0">
                  <a:solidFill>
                    <a:srgbClr val="003CA0"/>
                  </a:solidFill>
                  <a:latin typeface="Open Sans" panose="020B0606030504020204" pitchFamily="34" charset="0"/>
                  <a:ea typeface="Open Sans" panose="020B0606030504020204" pitchFamily="34" charset="0"/>
                  <a:cs typeface="Open Sans" panose="020B0606030504020204" pitchFamily="34" charset="0"/>
                </a:rPr>
                <a:t>WISSENSCHAFTEN HAMBURG</a:t>
              </a:r>
            </a:p>
          </p:txBody>
        </p:sp>
        <p:sp>
          <p:nvSpPr>
            <p:cNvPr id="23" name="Textfeld 22">
              <a:extLst>
                <a:ext uri="{FF2B5EF4-FFF2-40B4-BE49-F238E27FC236}">
                  <a16:creationId xmlns:a16="http://schemas.microsoft.com/office/drawing/2014/main" id="{82F07CC3-C2AD-4D4E-8610-2FC8FFBA6CF3}"/>
                </a:ext>
              </a:extLst>
            </p:cNvPr>
            <p:cNvSpPr txBox="1"/>
            <p:nvPr userDrawn="1"/>
          </p:nvSpPr>
          <p:spPr>
            <a:xfrm>
              <a:off x="23012573" y="41061110"/>
              <a:ext cx="6694453" cy="738664"/>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de-DE" sz="2400" spc="30" baseline="0" dirty="0">
                  <a:solidFill>
                    <a:srgbClr val="003CA0"/>
                  </a:solidFill>
                  <a:latin typeface="Open Sans" panose="020B0606030504020204" pitchFamily="34" charset="0"/>
                  <a:ea typeface="Open Sans" panose="020B0606030504020204" pitchFamily="34" charset="0"/>
                  <a:cs typeface="Open Sans" panose="020B0606030504020204" pitchFamily="34" charset="0"/>
                </a:rPr>
                <a:t>Hamburg University </a:t>
              </a:r>
              <a:r>
                <a:rPr lang="de-DE" sz="2400" spc="30" baseline="0" dirty="0" err="1">
                  <a:solidFill>
                    <a:srgbClr val="003CA0"/>
                  </a:solidFill>
                  <a:latin typeface="Open Sans" panose="020B0606030504020204" pitchFamily="34" charset="0"/>
                  <a:ea typeface="Open Sans" panose="020B0606030504020204" pitchFamily="34" charset="0"/>
                  <a:cs typeface="Open Sans" panose="020B0606030504020204" pitchFamily="34" charset="0"/>
                </a:rPr>
                <a:t>of</a:t>
              </a:r>
              <a:r>
                <a:rPr lang="de-DE" sz="2400" spc="30" baseline="0" dirty="0">
                  <a:solidFill>
                    <a:srgbClr val="003CA0"/>
                  </a:solidFill>
                  <a:latin typeface="Open Sans" panose="020B0606030504020204" pitchFamily="34" charset="0"/>
                  <a:ea typeface="Open Sans" panose="020B0606030504020204" pitchFamily="34" charset="0"/>
                  <a:cs typeface="Open Sans" panose="020B0606030504020204" pitchFamily="34" charset="0"/>
                </a:rPr>
                <a:t> Applied Sciences</a:t>
              </a:r>
            </a:p>
            <a:p>
              <a:endParaRPr lang="de-DE" dirty="0"/>
            </a:p>
          </p:txBody>
        </p:sp>
      </p:grpSp>
      <p:sp>
        <p:nvSpPr>
          <p:cNvPr id="24" name="Textfeld 23">
            <a:extLst>
              <a:ext uri="{FF2B5EF4-FFF2-40B4-BE49-F238E27FC236}">
                <a16:creationId xmlns:a16="http://schemas.microsoft.com/office/drawing/2014/main" id="{74DD4E69-1F31-4340-81FA-B129BA31D7FB}"/>
              </a:ext>
            </a:extLst>
          </p:cNvPr>
          <p:cNvSpPr txBox="1"/>
          <p:nvPr userDrawn="1"/>
        </p:nvSpPr>
        <p:spPr>
          <a:xfrm>
            <a:off x="23089654" y="1035057"/>
            <a:ext cx="6806146" cy="2560445"/>
          </a:xfrm>
          <a:prstGeom prst="rect">
            <a:avLst/>
          </a:prstGeom>
          <a:solidFill>
            <a:schemeClr val="bg1"/>
          </a:solidFill>
        </p:spPr>
        <p:txBody>
          <a:bodyPr wrap="square" rtlCol="0">
            <a:spAutoFit/>
          </a:bodyPr>
          <a:lstStyle/>
          <a:p>
            <a:pPr>
              <a:lnSpc>
                <a:spcPts val="9400"/>
              </a:lnSpc>
            </a:pPr>
            <a:r>
              <a:rPr lang="de-DE" sz="8019" b="1" spc="700" baseline="0" dirty="0">
                <a:solidFill>
                  <a:srgbClr val="003CA0"/>
                </a:solidFill>
                <a:latin typeface="Open Sans" panose="020B0606030504020204" pitchFamily="34" charset="0"/>
                <a:ea typeface="Open Sans" panose="020B0606030504020204" pitchFamily="34" charset="0"/>
                <a:cs typeface="Open Sans" panose="020B0606030504020204" pitchFamily="34" charset="0"/>
              </a:rPr>
              <a:t>HAW</a:t>
            </a:r>
          </a:p>
          <a:p>
            <a:pPr>
              <a:lnSpc>
                <a:spcPts val="9400"/>
              </a:lnSpc>
            </a:pPr>
            <a:r>
              <a:rPr lang="de-DE" sz="8019" b="1" spc="700" baseline="0" dirty="0">
                <a:solidFill>
                  <a:srgbClr val="003CA0"/>
                </a:solidFill>
                <a:latin typeface="Open Sans" panose="020B0606030504020204" pitchFamily="34" charset="0"/>
                <a:ea typeface="Open Sans" panose="020B0606030504020204" pitchFamily="34" charset="0"/>
                <a:cs typeface="Open Sans" panose="020B0606030504020204" pitchFamily="34" charset="0"/>
              </a:rPr>
              <a:t>HAMBURG</a:t>
            </a:r>
          </a:p>
        </p:txBody>
      </p:sp>
      <p:sp>
        <p:nvSpPr>
          <p:cNvPr id="31" name="Textfeld 30">
            <a:extLst>
              <a:ext uri="{FF2B5EF4-FFF2-40B4-BE49-F238E27FC236}">
                <a16:creationId xmlns:a16="http://schemas.microsoft.com/office/drawing/2014/main" id="{0B4B9C7B-EFC0-42C8-B440-2216E243CCA5}"/>
              </a:ext>
            </a:extLst>
          </p:cNvPr>
          <p:cNvSpPr txBox="1"/>
          <p:nvPr userDrawn="1"/>
        </p:nvSpPr>
        <p:spPr>
          <a:xfrm>
            <a:off x="1192304" y="40297037"/>
            <a:ext cx="7180729" cy="1265026"/>
          </a:xfrm>
          <a:prstGeom prst="rect">
            <a:avLst/>
          </a:prstGeom>
          <a:noFill/>
        </p:spPr>
        <p:txBody>
          <a:bodyPr wrap="square" rtlCol="0">
            <a:spAutoFit/>
          </a:bodyPr>
          <a:lstStyle/>
          <a:p>
            <a:pPr>
              <a:lnSpc>
                <a:spcPts val="3100"/>
              </a:lnSpc>
            </a:pPr>
            <a:r>
              <a:rPr lang="de-DE" sz="2400" b="1" dirty="0">
                <a:solidFill>
                  <a:srgbClr val="003CA0"/>
                </a:solidFill>
                <a:latin typeface="Open Sans" panose="020B0606030504020204" pitchFamily="34" charset="0"/>
                <a:ea typeface="Open Sans" panose="020B0606030504020204" pitchFamily="34" charset="0"/>
                <a:cs typeface="Open Sans" panose="020B0606030504020204" pitchFamily="34" charset="0"/>
              </a:rPr>
              <a:t>MASTERAND: </a:t>
            </a:r>
            <a:r>
              <a:rPr lang="de-DE" sz="2400" b="0" dirty="0">
                <a:solidFill>
                  <a:srgbClr val="003CA0"/>
                </a:solidFill>
                <a:latin typeface="Open Sans" panose="020B0606030504020204" pitchFamily="34" charset="0"/>
                <a:ea typeface="Open Sans" panose="020B0606030504020204" pitchFamily="34" charset="0"/>
                <a:cs typeface="Open Sans" panose="020B0606030504020204" pitchFamily="34" charset="0"/>
              </a:rPr>
              <a:t>Musterstudent</a:t>
            </a:r>
          </a:p>
          <a:p>
            <a:pPr>
              <a:lnSpc>
                <a:spcPts val="3100"/>
              </a:lnSpc>
            </a:pPr>
            <a:r>
              <a:rPr lang="de-DE" sz="2400" b="1" dirty="0">
                <a:solidFill>
                  <a:srgbClr val="003CA0"/>
                </a:solidFill>
                <a:latin typeface="Open Sans" panose="020B0606030504020204" pitchFamily="34" charset="0"/>
                <a:ea typeface="Open Sans" panose="020B0606030504020204" pitchFamily="34" charset="0"/>
                <a:cs typeface="Open Sans" panose="020B0606030504020204" pitchFamily="34" charset="0"/>
              </a:rPr>
              <a:t>STUDIENGANG: </a:t>
            </a:r>
            <a:r>
              <a:rPr lang="de-DE" sz="2400" b="0" dirty="0">
                <a:solidFill>
                  <a:srgbClr val="003CA0"/>
                </a:solidFill>
                <a:latin typeface="Open Sans" panose="020B0606030504020204" pitchFamily="34" charset="0"/>
                <a:ea typeface="Open Sans" panose="020B0606030504020204" pitchFamily="34" charset="0"/>
                <a:cs typeface="Open Sans" panose="020B0606030504020204" pitchFamily="34" charset="0"/>
              </a:rPr>
              <a:t>Musterstudiengang</a:t>
            </a:r>
          </a:p>
          <a:p>
            <a:pPr>
              <a:lnSpc>
                <a:spcPts val="3100"/>
              </a:lnSpc>
            </a:pPr>
            <a:r>
              <a:rPr lang="de-DE" sz="2400" b="1" dirty="0">
                <a:solidFill>
                  <a:srgbClr val="003CA0"/>
                </a:solidFill>
                <a:latin typeface="Open Sans" panose="020B0606030504020204" pitchFamily="34" charset="0"/>
                <a:ea typeface="Open Sans" panose="020B0606030504020204" pitchFamily="34" charset="0"/>
                <a:cs typeface="Open Sans" panose="020B0606030504020204" pitchFamily="34" charset="0"/>
              </a:rPr>
              <a:t>SCHWERPUNKT: </a:t>
            </a:r>
            <a:r>
              <a:rPr lang="de-DE" sz="2400" b="0" dirty="0">
                <a:solidFill>
                  <a:srgbClr val="003CA0"/>
                </a:solidFill>
                <a:latin typeface="Open Sans" panose="020B0606030504020204" pitchFamily="34" charset="0"/>
                <a:ea typeface="Open Sans" panose="020B0606030504020204" pitchFamily="34" charset="0"/>
                <a:cs typeface="Open Sans" panose="020B0606030504020204" pitchFamily="34" charset="0"/>
              </a:rPr>
              <a:t>Musterschwerpunkt</a:t>
            </a:r>
          </a:p>
        </p:txBody>
      </p:sp>
      <p:sp>
        <p:nvSpPr>
          <p:cNvPr id="33" name="Textfeld 32">
            <a:extLst>
              <a:ext uri="{FF2B5EF4-FFF2-40B4-BE49-F238E27FC236}">
                <a16:creationId xmlns:a16="http://schemas.microsoft.com/office/drawing/2014/main" id="{B9E15D65-BAEA-4BEB-B029-CDFBCFF1677D}"/>
              </a:ext>
            </a:extLst>
          </p:cNvPr>
          <p:cNvSpPr txBox="1"/>
          <p:nvPr userDrawn="1"/>
        </p:nvSpPr>
        <p:spPr>
          <a:xfrm>
            <a:off x="8480869" y="40297037"/>
            <a:ext cx="7806904" cy="1265026"/>
          </a:xfrm>
          <a:prstGeom prst="rect">
            <a:avLst/>
          </a:prstGeom>
          <a:noFill/>
        </p:spPr>
        <p:txBody>
          <a:bodyPr wrap="square" rtlCol="0">
            <a:spAutoFit/>
          </a:bodyPr>
          <a:lstStyle/>
          <a:p>
            <a:pPr>
              <a:lnSpc>
                <a:spcPts val="3100"/>
              </a:lnSpc>
            </a:pPr>
            <a:r>
              <a:rPr lang="de-DE" sz="2400" b="1" dirty="0">
                <a:solidFill>
                  <a:srgbClr val="003CA0"/>
                </a:solidFill>
                <a:latin typeface="Open Sans" panose="020B0606030504020204" pitchFamily="34" charset="0"/>
                <a:ea typeface="Open Sans" panose="020B0606030504020204" pitchFamily="34" charset="0"/>
                <a:cs typeface="Open Sans" panose="020B0606030504020204" pitchFamily="34" charset="0"/>
              </a:rPr>
              <a:t>BETREUENDE*R PROFESSOR*IN: </a:t>
            </a:r>
            <a:r>
              <a:rPr lang="de-DE" sz="2400" b="0" dirty="0">
                <a:solidFill>
                  <a:srgbClr val="003CA0"/>
                </a:solidFill>
                <a:latin typeface="Open Sans" panose="020B0606030504020204" pitchFamily="34" charset="0"/>
                <a:ea typeface="Open Sans" panose="020B0606030504020204" pitchFamily="34" charset="0"/>
                <a:cs typeface="Open Sans" panose="020B0606030504020204" pitchFamily="34" charset="0"/>
              </a:rPr>
              <a:t>Musterprofessor</a:t>
            </a:r>
          </a:p>
          <a:p>
            <a:pPr>
              <a:lnSpc>
                <a:spcPts val="3100"/>
              </a:lnSpc>
            </a:pPr>
            <a:r>
              <a:rPr lang="de-DE" sz="2400" b="1" dirty="0">
                <a:solidFill>
                  <a:srgbClr val="003CA0"/>
                </a:solidFill>
                <a:latin typeface="Open Sans" panose="020B0606030504020204" pitchFamily="34" charset="0"/>
                <a:ea typeface="Open Sans" panose="020B0606030504020204" pitchFamily="34" charset="0"/>
                <a:cs typeface="Open Sans" panose="020B0606030504020204" pitchFamily="34" charset="0"/>
              </a:rPr>
              <a:t>INDUSTRIEPARTNER: </a:t>
            </a:r>
            <a:r>
              <a:rPr lang="de-DE" sz="2400" b="0" dirty="0">
                <a:solidFill>
                  <a:srgbClr val="003CA0"/>
                </a:solidFill>
                <a:latin typeface="Open Sans" panose="020B0606030504020204" pitchFamily="34" charset="0"/>
                <a:ea typeface="Open Sans" panose="020B0606030504020204" pitchFamily="34" charset="0"/>
                <a:cs typeface="Open Sans" panose="020B0606030504020204" pitchFamily="34" charset="0"/>
              </a:rPr>
              <a:t>Musterpartner</a:t>
            </a:r>
          </a:p>
          <a:p>
            <a:pPr>
              <a:lnSpc>
                <a:spcPts val="3100"/>
              </a:lnSpc>
            </a:pPr>
            <a:r>
              <a:rPr lang="de-DE" sz="2400" b="1" dirty="0">
                <a:solidFill>
                  <a:srgbClr val="003CA0"/>
                </a:solidFill>
                <a:latin typeface="Open Sans" panose="020B0606030504020204" pitchFamily="34" charset="0"/>
                <a:ea typeface="Open Sans" panose="020B0606030504020204" pitchFamily="34" charset="0"/>
                <a:cs typeface="Open Sans" panose="020B0606030504020204" pitchFamily="34" charset="0"/>
              </a:rPr>
              <a:t>ABGABEDATUM: </a:t>
            </a:r>
            <a:r>
              <a:rPr lang="de-DE" sz="2400" b="0" dirty="0">
                <a:solidFill>
                  <a:srgbClr val="003CA0"/>
                </a:solidFill>
                <a:latin typeface="Open Sans" panose="020B0606030504020204" pitchFamily="34" charset="0"/>
                <a:ea typeface="Open Sans" panose="020B0606030504020204" pitchFamily="34" charset="0"/>
                <a:cs typeface="Open Sans" panose="020B0606030504020204" pitchFamily="34" charset="0"/>
              </a:rPr>
              <a:t>Musterdatum</a:t>
            </a:r>
          </a:p>
        </p:txBody>
      </p:sp>
      <p:sp>
        <p:nvSpPr>
          <p:cNvPr id="4" name="Textfeld 3">
            <a:extLst>
              <a:ext uri="{FF2B5EF4-FFF2-40B4-BE49-F238E27FC236}">
                <a16:creationId xmlns:a16="http://schemas.microsoft.com/office/drawing/2014/main" id="{74E98B2B-A688-45EC-A9B4-C68E02092D93}"/>
              </a:ext>
            </a:extLst>
          </p:cNvPr>
          <p:cNvSpPr txBox="1"/>
          <p:nvPr userDrawn="1"/>
        </p:nvSpPr>
        <p:spPr>
          <a:xfrm>
            <a:off x="1219198" y="12120432"/>
            <a:ext cx="27671662" cy="2381421"/>
          </a:xfrm>
          <a:prstGeom prst="rect">
            <a:avLst/>
          </a:prstGeom>
          <a:noFill/>
        </p:spPr>
        <p:txBody>
          <a:bodyPr wrap="square" rtlCol="0">
            <a:spAutoFit/>
          </a:bodyPr>
          <a:lstStyle/>
          <a:p>
            <a:pPr marL="0" marR="0" lvl="0" indent="0" algn="l" defTabSz="3027487" rtl="0" eaLnBrk="1" fontAlgn="auto" latinLnBrk="0" hangingPunct="1">
              <a:lnSpc>
                <a:spcPct val="150000"/>
              </a:lnSpc>
              <a:spcBef>
                <a:spcPts val="3311"/>
              </a:spcBef>
              <a:spcAft>
                <a:spcPts val="0"/>
              </a:spcAft>
              <a:buClrTx/>
              <a:buSzTx/>
              <a:buFont typeface="Arial" panose="020B0604020202020204" pitchFamily="34" charset="0"/>
              <a:buNone/>
              <a:tabLst/>
              <a:defRPr/>
            </a:pPr>
            <a:r>
              <a:rPr kumimoji="0" lang="de-DE" sz="3400" b="1" i="0" u="none" strike="noStrike" kern="1200" cap="none" spc="0" normalizeH="0" baseline="0" noProof="0" dirty="0">
                <a:ln>
                  <a:noFill/>
                </a:ln>
                <a:solidFill>
                  <a:srgbClr val="0096D2"/>
                </a:solidFill>
                <a:effectLst/>
                <a:uLnTx/>
                <a:uFillTx/>
                <a:latin typeface="Martel Heavy" panose="00000A00000000000000" pitchFamily="2" charset="0"/>
                <a:ea typeface="Open Sans" panose="020B0606030504020204" pitchFamily="34" charset="0"/>
                <a:cs typeface="Martel Heavy" panose="00000A00000000000000" pitchFamily="2" charset="0"/>
              </a:rPr>
              <a:t>Wissenschaftliche Poster dienen im Allgemeinen der öffentlichkeitswirksamen Vorstellung  eines bearbeitenden  Themas .  Ziel dabei ist es, Text und Grafiken in Einklang zu bringen um dem Leser mit einfachen Mitteln  möglichst schnell einen umfassenden Überblick über das Thema zu ermöglichen.  </a:t>
            </a:r>
          </a:p>
        </p:txBody>
      </p:sp>
      <p:sp>
        <p:nvSpPr>
          <p:cNvPr id="16" name="Textfeld 15">
            <a:extLst>
              <a:ext uri="{FF2B5EF4-FFF2-40B4-BE49-F238E27FC236}">
                <a16:creationId xmlns:a16="http://schemas.microsoft.com/office/drawing/2014/main" id="{01D882F7-2ACC-4EAD-9392-08C560265737}"/>
              </a:ext>
            </a:extLst>
          </p:cNvPr>
          <p:cNvSpPr txBox="1"/>
          <p:nvPr userDrawn="1"/>
        </p:nvSpPr>
        <p:spPr>
          <a:xfrm>
            <a:off x="1213139" y="16147398"/>
            <a:ext cx="10293062" cy="10390601"/>
          </a:xfrm>
          <a:prstGeom prst="rect">
            <a:avLst/>
          </a:prstGeom>
          <a:noFill/>
        </p:spPr>
        <p:txBody>
          <a:bodyPr wrap="square" rtlCol="0">
            <a:spAutoFit/>
          </a:bodyPr>
          <a:lstStyle/>
          <a:p>
            <a:pPr marL="0" marR="0" lvl="0" indent="0" algn="l" defTabSz="3027487" rtl="0" eaLnBrk="1" fontAlgn="auto" latinLnBrk="0" hangingPunct="1">
              <a:lnSpc>
                <a:spcPct val="35000"/>
              </a:lnSpc>
              <a:spcBef>
                <a:spcPts val="3311"/>
              </a:spcBef>
              <a:spcAft>
                <a:spcPts val="0"/>
              </a:spcAft>
              <a:buClrTx/>
              <a:buSzTx/>
              <a:buFont typeface="Arial" panose="020B0604020202020204" pitchFamily="34" charset="0"/>
              <a:buNone/>
              <a:tabLst/>
              <a:defRPr/>
            </a:pPr>
            <a:r>
              <a:rPr kumimoji="0" lang="de-DE" sz="3000" b="1" i="0" u="none" strike="noStrike" kern="1200" cap="none" spc="0" normalizeH="0" baseline="0" noProof="0" dirty="0">
                <a:ln>
                  <a:noFill/>
                </a:ln>
                <a:solidFill>
                  <a:srgbClr val="003CA0"/>
                </a:solidFill>
                <a:effectLst/>
                <a:uLnTx/>
                <a:uFillTx/>
                <a:latin typeface="Open Sans" panose="020B0606030504020204" pitchFamily="34" charset="0"/>
                <a:ea typeface="Open Sans" panose="020B0606030504020204" pitchFamily="34" charset="0"/>
                <a:cs typeface="Open Sans" panose="020B0606030504020204" pitchFamily="34" charset="0"/>
              </a:rPr>
              <a:t>EINLEITUNG</a:t>
            </a:r>
          </a:p>
          <a:p>
            <a:pPr marL="0" marR="0" lvl="0" indent="0" algn="just" defTabSz="3027487" rtl="0" eaLnBrk="1" fontAlgn="auto" latinLnBrk="0" hangingPunct="1">
              <a:lnSpc>
                <a:spcPts val="3500"/>
              </a:lnSpc>
              <a:spcBef>
                <a:spcPts val="3311"/>
              </a:spcBef>
              <a:spcAft>
                <a:spcPts val="0"/>
              </a:spcAft>
              <a:buClrTx/>
              <a:buSzTx/>
              <a:buFont typeface="Arial" panose="020B0604020202020204" pitchFamily="34" charset="0"/>
              <a:buNone/>
              <a:tabLst/>
              <a:defRPr/>
            </a:pPr>
            <a:r>
              <a:rPr kumimoji="0" lang="de-DE" sz="30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Mit der Einleitung wird die Motivation zu Bearbeitung des Themas dargelegt. Zudem kann eine Einordnung der Thematik in den aktuellen Stand der Technik erfolgen. Das Interesse des Lesers soll geweckt werden.</a:t>
            </a:r>
          </a:p>
          <a:p>
            <a:pPr marL="0" marR="0" lvl="0" indent="0" algn="just" defTabSz="3027487" rtl="0" eaLnBrk="1" fontAlgn="auto" latinLnBrk="0" hangingPunct="1">
              <a:lnSpc>
                <a:spcPts val="3500"/>
              </a:lnSpc>
              <a:spcBef>
                <a:spcPts val="1800"/>
              </a:spcBef>
              <a:spcAft>
                <a:spcPts val="0"/>
              </a:spcAft>
              <a:buClrTx/>
              <a:buSzTx/>
              <a:buFont typeface="Arial" panose="020B0604020202020204" pitchFamily="34" charset="0"/>
              <a:buNone/>
              <a:tabLst/>
              <a:defRPr/>
            </a:pPr>
            <a:r>
              <a:rPr kumimoji="0" lang="de-DE" sz="3000" b="0" i="1"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Formatierungshinweise: </a:t>
            </a:r>
          </a:p>
          <a:p>
            <a:pPr marL="457200" marR="0" lvl="0" indent="-457200" algn="just" defTabSz="3027487" rtl="0" eaLnBrk="1" fontAlgn="auto" latinLnBrk="0" hangingPunct="1">
              <a:lnSpc>
                <a:spcPts val="3500"/>
              </a:lnSpc>
              <a:spcBef>
                <a:spcPts val="600"/>
              </a:spcBef>
              <a:spcAft>
                <a:spcPts val="0"/>
              </a:spcAft>
              <a:buClrTx/>
              <a:buSzTx/>
              <a:buFont typeface="Arial" panose="020B0604020202020204" pitchFamily="34" charset="0"/>
              <a:buChar char="•"/>
              <a:tabLst/>
              <a:defRPr/>
            </a:pPr>
            <a:r>
              <a:rPr kumimoji="0" lang="de-DE" sz="30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Überschrift: </a:t>
            </a:r>
          </a:p>
          <a:p>
            <a:pPr marL="0" marR="0" lvl="0" indent="0" algn="just" defTabSz="3027487" rtl="0" eaLnBrk="1" fontAlgn="auto" latinLnBrk="0" hangingPunct="1">
              <a:lnSpc>
                <a:spcPts val="3500"/>
              </a:lnSpc>
              <a:spcBef>
                <a:spcPts val="600"/>
              </a:spcBef>
              <a:spcAft>
                <a:spcPts val="0"/>
              </a:spcAft>
              <a:buClrTx/>
              <a:buSzTx/>
              <a:buFont typeface="Arial" panose="020B0604020202020204" pitchFamily="34" charset="0"/>
              <a:buNone/>
              <a:tabLst/>
              <a:defRPr/>
            </a:pPr>
            <a:r>
              <a:rPr kumimoji="0" lang="de-DE" sz="30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Open Sans, 30pt, fett, Großbuchstaben</a:t>
            </a:r>
          </a:p>
          <a:p>
            <a:pPr marL="0" marR="0" lvl="0" indent="0" algn="just" defTabSz="3027487" rtl="0" eaLnBrk="1" fontAlgn="auto" latinLnBrk="0" hangingPunct="1">
              <a:lnSpc>
                <a:spcPts val="3500"/>
              </a:lnSpc>
              <a:spcBef>
                <a:spcPts val="600"/>
              </a:spcBef>
              <a:spcAft>
                <a:spcPts val="0"/>
              </a:spcAft>
              <a:buClrTx/>
              <a:buSzTx/>
              <a:buFont typeface="Arial" panose="020B0604020202020204" pitchFamily="34" charset="0"/>
              <a:buNone/>
              <a:tabLst/>
              <a:defRPr/>
            </a:pPr>
            <a:r>
              <a:rPr kumimoji="0" lang="de-DE" sz="30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HAW-Hauptblau</a:t>
            </a:r>
          </a:p>
          <a:p>
            <a:pPr marL="457200" marR="0" lvl="0" indent="-457200" algn="just" defTabSz="3027487" rtl="0" eaLnBrk="1" fontAlgn="auto" latinLnBrk="0" hangingPunct="1">
              <a:lnSpc>
                <a:spcPts val="3500"/>
              </a:lnSpc>
              <a:spcBef>
                <a:spcPts val="600"/>
              </a:spcBef>
              <a:spcAft>
                <a:spcPts val="0"/>
              </a:spcAft>
              <a:buClrTx/>
              <a:buSzTx/>
              <a:buFont typeface="Arial" panose="020B0604020202020204" pitchFamily="34" charset="0"/>
              <a:buChar char="•"/>
              <a:tabLst/>
              <a:defRPr/>
            </a:pPr>
            <a:r>
              <a:rPr kumimoji="0" lang="de-DE" sz="30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Fließtext: </a:t>
            </a:r>
          </a:p>
          <a:p>
            <a:pPr marL="0" marR="0" lvl="0" indent="0" algn="just" defTabSz="3027487" rtl="0" eaLnBrk="1" fontAlgn="auto" latinLnBrk="0" hangingPunct="1">
              <a:lnSpc>
                <a:spcPts val="3500"/>
              </a:lnSpc>
              <a:spcBef>
                <a:spcPts val="600"/>
              </a:spcBef>
              <a:spcAft>
                <a:spcPts val="0"/>
              </a:spcAft>
              <a:buClrTx/>
              <a:buSzTx/>
              <a:buFont typeface="Arial" panose="020B0604020202020204" pitchFamily="34" charset="0"/>
              <a:buNone/>
              <a:tabLst/>
              <a:defRPr/>
            </a:pPr>
            <a:r>
              <a:rPr kumimoji="0" lang="de-DE" sz="30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Open Sans, 30pt, Zeilenabstand: genau&amp; 35pt,</a:t>
            </a:r>
          </a:p>
          <a:p>
            <a:pPr marL="0" marR="0" lvl="0" indent="0" algn="just" defTabSz="3027487" rtl="0" eaLnBrk="1" fontAlgn="auto" latinLnBrk="0" hangingPunct="1">
              <a:lnSpc>
                <a:spcPts val="3500"/>
              </a:lnSpc>
              <a:spcBef>
                <a:spcPts val="600"/>
              </a:spcBef>
              <a:spcAft>
                <a:spcPts val="0"/>
              </a:spcAft>
              <a:buClrTx/>
              <a:buSzTx/>
              <a:buFont typeface="Arial" panose="020B0604020202020204" pitchFamily="34" charset="0"/>
              <a:buNone/>
              <a:tabLst/>
              <a:defRPr/>
            </a:pPr>
            <a:r>
              <a:rPr kumimoji="0" lang="de-DE" sz="30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Blocksatz, schwarz    </a:t>
            </a:r>
          </a:p>
          <a:p>
            <a:pPr marL="0" marR="0" lvl="0" indent="0" algn="just" defTabSz="3027487" rtl="0" eaLnBrk="1" fontAlgn="auto" latinLnBrk="0" hangingPunct="1">
              <a:lnSpc>
                <a:spcPts val="4000"/>
              </a:lnSpc>
              <a:spcBef>
                <a:spcPts val="3311"/>
              </a:spcBef>
              <a:spcAft>
                <a:spcPts val="0"/>
              </a:spcAft>
              <a:buClrTx/>
              <a:buSzTx/>
              <a:buFont typeface="Arial" panose="020B0604020202020204" pitchFamily="34" charset="0"/>
              <a:buNone/>
              <a:tabLst/>
              <a:defRPr/>
            </a:pPr>
            <a:endParaRPr kumimoji="0" lang="de-DE" sz="3000" b="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endParaRPr>
          </a:p>
          <a:p>
            <a:pPr marL="0" marR="0" lvl="0" indent="0" algn="just" defTabSz="3027487" rtl="0" eaLnBrk="1" fontAlgn="auto" latinLnBrk="0" hangingPunct="1">
              <a:lnSpc>
                <a:spcPts val="4000"/>
              </a:lnSpc>
              <a:spcBef>
                <a:spcPts val="3311"/>
              </a:spcBef>
              <a:spcAft>
                <a:spcPts val="0"/>
              </a:spcAft>
              <a:buClrTx/>
              <a:buSzTx/>
              <a:buFont typeface="Arial" panose="020B0604020202020204" pitchFamily="34" charset="0"/>
              <a:buNone/>
              <a:tabLst/>
              <a:defRPr/>
            </a:pPr>
            <a:endParaRPr kumimoji="0" lang="de-DE" sz="3000" b="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endParaRPr>
          </a:p>
          <a:p>
            <a:pPr marL="0" marR="0" lvl="0" indent="0" algn="l" defTabSz="3027487" rtl="0" eaLnBrk="1" fontAlgn="auto" latinLnBrk="0" hangingPunct="1">
              <a:lnSpc>
                <a:spcPct val="35000"/>
              </a:lnSpc>
              <a:spcBef>
                <a:spcPts val="3311"/>
              </a:spcBef>
              <a:spcAft>
                <a:spcPts val="0"/>
              </a:spcAft>
              <a:buClrTx/>
              <a:buSzTx/>
              <a:buFont typeface="Arial" panose="020B0604020202020204" pitchFamily="34" charset="0"/>
              <a:buNone/>
              <a:tabLst/>
              <a:defRPr/>
            </a:pPr>
            <a:endParaRPr kumimoji="0" lang="de-DE" sz="3000" b="1"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endParaRPr>
          </a:p>
          <a:p>
            <a:pPr marL="0" marR="0" lvl="0" indent="0" algn="l" defTabSz="3027487" rtl="0" eaLnBrk="1" fontAlgn="auto" latinLnBrk="0" hangingPunct="1">
              <a:lnSpc>
                <a:spcPct val="35000"/>
              </a:lnSpc>
              <a:spcBef>
                <a:spcPts val="3311"/>
              </a:spcBef>
              <a:spcAft>
                <a:spcPts val="0"/>
              </a:spcAft>
              <a:buClrTx/>
              <a:buSzTx/>
              <a:buFont typeface="Arial" panose="020B0604020202020204" pitchFamily="34" charset="0"/>
              <a:buNone/>
              <a:tabLst/>
              <a:defRPr/>
            </a:pPr>
            <a:endParaRPr kumimoji="0" lang="de-DE" sz="3000" b="1"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endParaRPr>
          </a:p>
          <a:p>
            <a:pPr marL="0" marR="0" lvl="0" indent="0" algn="l" defTabSz="3027487" rtl="0" eaLnBrk="1" fontAlgn="auto" latinLnBrk="0" hangingPunct="1">
              <a:lnSpc>
                <a:spcPct val="150000"/>
              </a:lnSpc>
              <a:spcBef>
                <a:spcPts val="3311"/>
              </a:spcBef>
              <a:spcAft>
                <a:spcPts val="0"/>
              </a:spcAft>
              <a:buClrTx/>
              <a:buSzTx/>
              <a:buFont typeface="Arial" panose="020B0604020202020204" pitchFamily="34" charset="0"/>
              <a:buNone/>
              <a:tabLst/>
              <a:defRPr/>
            </a:pPr>
            <a:endParaRPr kumimoji="0" lang="de-DE" sz="3000" b="1"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sp>
        <p:nvSpPr>
          <p:cNvPr id="19" name="Textfeld 18">
            <a:extLst>
              <a:ext uri="{FF2B5EF4-FFF2-40B4-BE49-F238E27FC236}">
                <a16:creationId xmlns:a16="http://schemas.microsoft.com/office/drawing/2014/main" id="{B5DB3360-6566-468D-B19C-E12E529DA4C0}"/>
              </a:ext>
            </a:extLst>
          </p:cNvPr>
          <p:cNvSpPr txBox="1"/>
          <p:nvPr userDrawn="1"/>
        </p:nvSpPr>
        <p:spPr>
          <a:xfrm>
            <a:off x="1219198" y="9275315"/>
            <a:ext cx="21113370" cy="1840568"/>
          </a:xfrm>
          <a:prstGeom prst="rect">
            <a:avLst/>
          </a:prstGeom>
          <a:noFill/>
        </p:spPr>
        <p:txBody>
          <a:bodyPr wrap="square" rtlCol="0">
            <a:spAutoFit/>
          </a:bodyPr>
          <a:lstStyle/>
          <a:p>
            <a:pPr marL="0" marR="0" lvl="0" indent="0" algn="l" defTabSz="3027487" rtl="0" eaLnBrk="1" fontAlgn="auto" latinLnBrk="0" hangingPunct="1">
              <a:lnSpc>
                <a:spcPct val="150000"/>
              </a:lnSpc>
              <a:spcBef>
                <a:spcPts val="3311"/>
              </a:spcBef>
              <a:spcAft>
                <a:spcPts val="0"/>
              </a:spcAft>
              <a:buClrTx/>
              <a:buSzTx/>
              <a:buFont typeface="Arial" panose="020B0604020202020204" pitchFamily="34" charset="0"/>
              <a:buNone/>
              <a:tabLst/>
              <a:defRPr/>
            </a:pPr>
            <a:r>
              <a:rPr kumimoji="0" lang="de-DE" sz="4000" b="1" i="0" u="none" strike="noStrike" kern="1200" cap="none" spc="0" normalizeH="0" baseline="0" noProof="0" dirty="0">
                <a:ln>
                  <a:noFill/>
                </a:ln>
                <a:solidFill>
                  <a:srgbClr val="003CA0"/>
                </a:solidFill>
                <a:effectLst/>
                <a:uLnTx/>
                <a:uFillTx/>
                <a:latin typeface="Open Sans" panose="020B0606030504020204" pitchFamily="34" charset="0"/>
                <a:ea typeface="Open Sans" panose="020B0606030504020204" pitchFamily="34" charset="0"/>
                <a:cs typeface="Open Sans" panose="020B0606030504020204" pitchFamily="34" charset="0"/>
              </a:rPr>
              <a:t>WISSENSCHAFTLICHES A0-POSTER ZUR AUSSENDARSTELLUNG DER HAW HAMBURG AUF INTERNEN UND EXTERNEN VERANSTALTUNGEN </a:t>
            </a:r>
          </a:p>
        </p:txBody>
      </p:sp>
      <p:sp>
        <p:nvSpPr>
          <p:cNvPr id="30" name="Textfeld 29">
            <a:extLst>
              <a:ext uri="{FF2B5EF4-FFF2-40B4-BE49-F238E27FC236}">
                <a16:creationId xmlns:a16="http://schemas.microsoft.com/office/drawing/2014/main" id="{4CA9068A-CA61-44AD-922D-31AFEAFEF4DE}"/>
              </a:ext>
            </a:extLst>
          </p:cNvPr>
          <p:cNvSpPr txBox="1"/>
          <p:nvPr userDrawn="1"/>
        </p:nvSpPr>
        <p:spPr>
          <a:xfrm>
            <a:off x="12521855" y="16147398"/>
            <a:ext cx="16340318" cy="4806444"/>
          </a:xfrm>
          <a:prstGeom prst="rect">
            <a:avLst/>
          </a:prstGeom>
          <a:noFill/>
        </p:spPr>
        <p:txBody>
          <a:bodyPr wrap="square" rtlCol="0">
            <a:spAutoFit/>
          </a:bodyPr>
          <a:lstStyle/>
          <a:p>
            <a:pPr marL="0" marR="0" lvl="0" indent="0" algn="l" defTabSz="3027487" rtl="0" eaLnBrk="1" fontAlgn="auto" latinLnBrk="0" hangingPunct="1">
              <a:lnSpc>
                <a:spcPct val="35000"/>
              </a:lnSpc>
              <a:spcBef>
                <a:spcPts val="3311"/>
              </a:spcBef>
              <a:spcAft>
                <a:spcPts val="0"/>
              </a:spcAft>
              <a:buClrTx/>
              <a:buSzTx/>
              <a:buFont typeface="Arial" panose="020B0604020202020204" pitchFamily="34" charset="0"/>
              <a:buNone/>
              <a:tabLst/>
              <a:defRPr/>
            </a:pPr>
            <a:r>
              <a:rPr kumimoji="0" lang="de-DE" sz="3000" b="1" i="0" u="none" strike="noStrike" kern="1200" cap="none" spc="0" normalizeH="0" baseline="0" noProof="0" dirty="0">
                <a:ln>
                  <a:noFill/>
                </a:ln>
                <a:solidFill>
                  <a:srgbClr val="003CA0"/>
                </a:solidFill>
                <a:effectLst/>
                <a:uLnTx/>
                <a:uFillTx/>
                <a:latin typeface="Open Sans" panose="020B0606030504020204" pitchFamily="34" charset="0"/>
                <a:ea typeface="Open Sans" panose="020B0606030504020204" pitchFamily="34" charset="0"/>
                <a:cs typeface="Open Sans" panose="020B0606030504020204" pitchFamily="34" charset="0"/>
              </a:rPr>
              <a:t>METHODIK</a:t>
            </a:r>
          </a:p>
          <a:p>
            <a:pPr marL="0" marR="0" lvl="0" indent="0" algn="just" defTabSz="3027487" rtl="0" eaLnBrk="1" fontAlgn="auto" latinLnBrk="0" hangingPunct="1">
              <a:lnSpc>
                <a:spcPts val="3500"/>
              </a:lnSpc>
              <a:spcBef>
                <a:spcPts val="3311"/>
              </a:spcBef>
              <a:spcAft>
                <a:spcPts val="0"/>
              </a:spcAft>
              <a:buClrTx/>
              <a:buSzTx/>
              <a:buFont typeface="Arial" panose="020B0604020202020204" pitchFamily="34" charset="0"/>
              <a:buNone/>
              <a:tabLst/>
              <a:defRPr/>
            </a:pPr>
            <a:r>
              <a:rPr kumimoji="0" lang="de-DE" sz="30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Eine kurze Beschreibung der Vorgehensweise (konstruktiv, theoretisch, analytisch) und der angewendeten Methode soll hier erläutert werden. Dieser Inhalt kann wahlweise mit einem oder mehreren der drei Fotos veranschaulicht werden.</a:t>
            </a:r>
          </a:p>
          <a:p>
            <a:pPr marL="0" marR="0" lvl="0" indent="0" algn="just" defTabSz="3027487" rtl="0" eaLnBrk="1" fontAlgn="auto" latinLnBrk="0" hangingPunct="1">
              <a:lnSpc>
                <a:spcPts val="3500"/>
              </a:lnSpc>
              <a:spcBef>
                <a:spcPts val="1800"/>
              </a:spcBef>
              <a:spcAft>
                <a:spcPts val="0"/>
              </a:spcAft>
              <a:buClrTx/>
              <a:buSzTx/>
              <a:buFont typeface="Arial" panose="020B0604020202020204" pitchFamily="34" charset="0"/>
              <a:buNone/>
              <a:tabLst/>
              <a:defRPr/>
            </a:pPr>
            <a:r>
              <a:rPr kumimoji="0" lang="de-DE" sz="3000" b="0" i="1"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Formatierungshinweise: </a:t>
            </a:r>
          </a:p>
          <a:p>
            <a:pPr marL="457200" marR="0" lvl="0" indent="-457200" algn="just" defTabSz="3027487" rtl="0" eaLnBrk="1" fontAlgn="auto" latinLnBrk="0" hangingPunct="1">
              <a:lnSpc>
                <a:spcPts val="3500"/>
              </a:lnSpc>
              <a:spcBef>
                <a:spcPts val="600"/>
              </a:spcBef>
              <a:spcAft>
                <a:spcPts val="0"/>
              </a:spcAft>
              <a:buClrTx/>
              <a:buSzTx/>
              <a:buFont typeface="Arial" panose="020B0604020202020204" pitchFamily="34" charset="0"/>
              <a:buChar char="•"/>
              <a:tabLst/>
              <a:defRPr/>
            </a:pPr>
            <a:r>
              <a:rPr kumimoji="0" lang="de-DE" sz="30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Überschrift: </a:t>
            </a:r>
          </a:p>
          <a:p>
            <a:pPr marL="0" marR="0" lvl="0" indent="0" algn="just" defTabSz="3027487" rtl="0" eaLnBrk="1" fontAlgn="auto" latinLnBrk="0" hangingPunct="1">
              <a:lnSpc>
                <a:spcPts val="3500"/>
              </a:lnSpc>
              <a:spcBef>
                <a:spcPts val="600"/>
              </a:spcBef>
              <a:spcAft>
                <a:spcPts val="0"/>
              </a:spcAft>
              <a:buClrTx/>
              <a:buSzTx/>
              <a:buFont typeface="Arial" panose="020B0604020202020204" pitchFamily="34" charset="0"/>
              <a:buNone/>
              <a:tabLst/>
              <a:defRPr/>
            </a:pPr>
            <a:r>
              <a:rPr kumimoji="0" lang="de-DE" sz="30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Open Sans, 30pt, fett, Großbuchstaben, HAW-Hauptblau</a:t>
            </a:r>
          </a:p>
          <a:p>
            <a:pPr marL="457200" marR="0" lvl="0" indent="-457200" algn="just" defTabSz="3027487" rtl="0" eaLnBrk="1" fontAlgn="auto" latinLnBrk="0" hangingPunct="1">
              <a:lnSpc>
                <a:spcPts val="3500"/>
              </a:lnSpc>
              <a:spcBef>
                <a:spcPts val="600"/>
              </a:spcBef>
              <a:spcAft>
                <a:spcPts val="0"/>
              </a:spcAft>
              <a:buClrTx/>
              <a:buSzTx/>
              <a:buFont typeface="Arial" panose="020B0604020202020204" pitchFamily="34" charset="0"/>
              <a:buChar char="•"/>
              <a:tabLst/>
              <a:defRPr/>
            </a:pPr>
            <a:r>
              <a:rPr kumimoji="0" lang="de-DE" sz="30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Fließtext: </a:t>
            </a:r>
          </a:p>
          <a:p>
            <a:pPr marL="0" marR="0" lvl="0" indent="0" algn="just" defTabSz="3027487" rtl="0" eaLnBrk="1" fontAlgn="auto" latinLnBrk="0" hangingPunct="1">
              <a:lnSpc>
                <a:spcPts val="3500"/>
              </a:lnSpc>
              <a:spcBef>
                <a:spcPts val="600"/>
              </a:spcBef>
              <a:spcAft>
                <a:spcPts val="0"/>
              </a:spcAft>
              <a:buClrTx/>
              <a:buSzTx/>
              <a:buFont typeface="Arial" panose="020B0604020202020204" pitchFamily="34" charset="0"/>
              <a:buNone/>
              <a:tabLst/>
              <a:defRPr/>
            </a:pPr>
            <a:r>
              <a:rPr kumimoji="0" lang="de-DE" sz="30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Open Sans, 30pt, Zeilenabstand: genau&amp; 35pt, Blocksatz, schwarz    </a:t>
            </a:r>
          </a:p>
        </p:txBody>
      </p:sp>
      <p:sp>
        <p:nvSpPr>
          <p:cNvPr id="35" name="Textfeld 34">
            <a:extLst>
              <a:ext uri="{FF2B5EF4-FFF2-40B4-BE49-F238E27FC236}">
                <a16:creationId xmlns:a16="http://schemas.microsoft.com/office/drawing/2014/main" id="{0CE363BB-99C7-43C5-8136-27CCCA36C7F8}"/>
              </a:ext>
            </a:extLst>
          </p:cNvPr>
          <p:cNvSpPr txBox="1"/>
          <p:nvPr userDrawn="1"/>
        </p:nvSpPr>
        <p:spPr>
          <a:xfrm>
            <a:off x="12521855" y="31896772"/>
            <a:ext cx="16340318" cy="6837769"/>
          </a:xfrm>
          <a:prstGeom prst="rect">
            <a:avLst/>
          </a:prstGeom>
          <a:noFill/>
        </p:spPr>
        <p:txBody>
          <a:bodyPr wrap="square" rtlCol="0">
            <a:spAutoFit/>
          </a:bodyPr>
          <a:lstStyle/>
          <a:p>
            <a:pPr marL="0" marR="0" lvl="0" indent="0" algn="l" defTabSz="3027487" rtl="0" eaLnBrk="1" fontAlgn="auto" latinLnBrk="0" hangingPunct="1">
              <a:lnSpc>
                <a:spcPts val="3500"/>
              </a:lnSpc>
              <a:spcBef>
                <a:spcPts val="3311"/>
              </a:spcBef>
              <a:spcAft>
                <a:spcPts val="0"/>
              </a:spcAft>
              <a:buClrTx/>
              <a:buSzTx/>
              <a:buFont typeface="Arial" panose="020B0604020202020204" pitchFamily="34" charset="0"/>
              <a:buNone/>
              <a:tabLst/>
              <a:defRPr/>
            </a:pPr>
            <a:r>
              <a:rPr kumimoji="0" lang="de-DE" sz="3000" b="1" i="0" u="none" strike="noStrike" kern="1200" cap="none" spc="0" normalizeH="0" baseline="0" noProof="0" dirty="0">
                <a:ln>
                  <a:noFill/>
                </a:ln>
                <a:solidFill>
                  <a:srgbClr val="003CA0"/>
                </a:solidFill>
                <a:effectLst/>
                <a:uLnTx/>
                <a:uFillTx/>
                <a:latin typeface="Open Sans" panose="020B0606030504020204" pitchFamily="34" charset="0"/>
                <a:ea typeface="Open Sans" panose="020B0606030504020204" pitchFamily="34" charset="0"/>
                <a:cs typeface="Open Sans" panose="020B0606030504020204" pitchFamily="34" charset="0"/>
              </a:rPr>
              <a:t>DISKUSSION</a:t>
            </a:r>
          </a:p>
          <a:p>
            <a:pPr marL="0" marR="0" lvl="0" indent="0" algn="just" defTabSz="3027487" rtl="0" eaLnBrk="1" fontAlgn="auto" latinLnBrk="0" hangingPunct="1">
              <a:lnSpc>
                <a:spcPts val="3500"/>
              </a:lnSpc>
              <a:spcBef>
                <a:spcPts val="3311"/>
              </a:spcBef>
              <a:spcAft>
                <a:spcPts val="0"/>
              </a:spcAft>
              <a:buClrTx/>
              <a:buSzTx/>
              <a:buFont typeface="Arial" panose="020B0604020202020204" pitchFamily="34" charset="0"/>
              <a:buNone/>
              <a:tabLst/>
              <a:defRPr/>
            </a:pPr>
            <a:r>
              <a:rPr kumimoji="0" lang="de-DE" sz="30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Es folgt eine kurze und nachvollziehbare Erläuterung der Ursachen und Folgen der Ergebnisse. Auch auf die Erfüllung der Aufgabenstellung sowie Ableitung von Empfehlungen kann eingegangen werden.</a:t>
            </a:r>
          </a:p>
          <a:p>
            <a:pPr marL="0" marR="0" lvl="0" indent="0" algn="just" defTabSz="3027487" rtl="0" eaLnBrk="1" fontAlgn="auto" latinLnBrk="0" hangingPunct="1">
              <a:lnSpc>
                <a:spcPts val="3500"/>
              </a:lnSpc>
              <a:spcBef>
                <a:spcPts val="1800"/>
              </a:spcBef>
              <a:spcAft>
                <a:spcPts val="0"/>
              </a:spcAft>
              <a:buClrTx/>
              <a:buSzTx/>
              <a:buFont typeface="Arial" panose="020B0604020202020204" pitchFamily="34" charset="0"/>
              <a:buNone/>
              <a:tabLst/>
              <a:defRPr/>
            </a:pPr>
            <a:r>
              <a:rPr kumimoji="0" lang="de-DE" sz="3000" b="0" i="1"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Formatierungshinweise: </a:t>
            </a:r>
          </a:p>
          <a:p>
            <a:pPr marL="457200" marR="0" lvl="0" indent="-457200" algn="just" defTabSz="3027487" rtl="0" eaLnBrk="1" fontAlgn="auto" latinLnBrk="0" hangingPunct="1">
              <a:lnSpc>
                <a:spcPts val="3500"/>
              </a:lnSpc>
              <a:spcBef>
                <a:spcPts val="600"/>
              </a:spcBef>
              <a:spcAft>
                <a:spcPts val="0"/>
              </a:spcAft>
              <a:buClrTx/>
              <a:buSzTx/>
              <a:buFont typeface="Arial" panose="020B0604020202020204" pitchFamily="34" charset="0"/>
              <a:buChar char="•"/>
              <a:tabLst/>
              <a:defRPr/>
            </a:pPr>
            <a:r>
              <a:rPr kumimoji="0" lang="de-DE" sz="30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Überschrift: </a:t>
            </a:r>
          </a:p>
          <a:p>
            <a:pPr marL="0" marR="0" lvl="0" indent="0" algn="just" defTabSz="3027487" rtl="0" eaLnBrk="1" fontAlgn="auto" latinLnBrk="0" hangingPunct="1">
              <a:lnSpc>
                <a:spcPts val="3500"/>
              </a:lnSpc>
              <a:spcBef>
                <a:spcPts val="600"/>
              </a:spcBef>
              <a:spcAft>
                <a:spcPts val="0"/>
              </a:spcAft>
              <a:buClrTx/>
              <a:buSzTx/>
              <a:buFont typeface="Arial" panose="020B0604020202020204" pitchFamily="34" charset="0"/>
              <a:buNone/>
              <a:tabLst/>
              <a:defRPr/>
            </a:pPr>
            <a:r>
              <a:rPr kumimoji="0" lang="de-DE" sz="30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Open Sans, 30pt, fett, Großbuchstaben, HAW-Hauptblau</a:t>
            </a:r>
          </a:p>
          <a:p>
            <a:pPr marL="457200" marR="0" lvl="0" indent="-457200" algn="just" defTabSz="3027487" rtl="0" eaLnBrk="1" fontAlgn="auto" latinLnBrk="0" hangingPunct="1">
              <a:lnSpc>
                <a:spcPts val="3500"/>
              </a:lnSpc>
              <a:spcBef>
                <a:spcPts val="600"/>
              </a:spcBef>
              <a:spcAft>
                <a:spcPts val="0"/>
              </a:spcAft>
              <a:buClrTx/>
              <a:buSzTx/>
              <a:buFont typeface="Arial" panose="020B0604020202020204" pitchFamily="34" charset="0"/>
              <a:buChar char="•"/>
              <a:tabLst/>
              <a:defRPr/>
            </a:pPr>
            <a:r>
              <a:rPr kumimoji="0" lang="de-DE" sz="30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Fließtext: </a:t>
            </a:r>
          </a:p>
          <a:p>
            <a:pPr marL="0" marR="0" lvl="0" indent="0" algn="just" defTabSz="3027487" rtl="0" eaLnBrk="1" fontAlgn="auto" latinLnBrk="0" hangingPunct="1">
              <a:lnSpc>
                <a:spcPts val="3500"/>
              </a:lnSpc>
              <a:spcBef>
                <a:spcPts val="600"/>
              </a:spcBef>
              <a:spcAft>
                <a:spcPts val="0"/>
              </a:spcAft>
              <a:buClrTx/>
              <a:buSzTx/>
              <a:buFont typeface="Arial" panose="020B0604020202020204" pitchFamily="34" charset="0"/>
              <a:buNone/>
              <a:tabLst/>
              <a:defRPr/>
            </a:pPr>
            <a:r>
              <a:rPr kumimoji="0" lang="de-DE" sz="30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Open Sans, 30pt, Zeilenabstand: genau&amp; 35pt, Blocksatz, schwarz    </a:t>
            </a:r>
          </a:p>
          <a:p>
            <a:pPr marL="0" marR="0" lvl="0" indent="0" algn="just" defTabSz="3027487" rtl="0" eaLnBrk="1" fontAlgn="auto" latinLnBrk="0" hangingPunct="1">
              <a:lnSpc>
                <a:spcPts val="3500"/>
              </a:lnSpc>
              <a:spcBef>
                <a:spcPts val="3311"/>
              </a:spcBef>
              <a:spcAft>
                <a:spcPts val="0"/>
              </a:spcAft>
              <a:buClrTx/>
              <a:buSzTx/>
              <a:buFont typeface="Arial" panose="020B0604020202020204" pitchFamily="34" charset="0"/>
              <a:buNone/>
              <a:tabLst/>
              <a:defRPr/>
            </a:pPr>
            <a:endParaRPr kumimoji="0" lang="de-DE" sz="3000" b="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endParaRPr>
          </a:p>
          <a:p>
            <a:pPr marL="0" marR="0" lvl="0" indent="0" algn="l" defTabSz="3027487" rtl="0" eaLnBrk="1" fontAlgn="auto" latinLnBrk="0" hangingPunct="1">
              <a:lnSpc>
                <a:spcPts val="3500"/>
              </a:lnSpc>
              <a:spcBef>
                <a:spcPts val="3311"/>
              </a:spcBef>
              <a:spcAft>
                <a:spcPts val="0"/>
              </a:spcAft>
              <a:buClrTx/>
              <a:buSzTx/>
              <a:buFont typeface="Arial" panose="020B0604020202020204" pitchFamily="34" charset="0"/>
              <a:buNone/>
              <a:tabLst/>
              <a:defRPr/>
            </a:pPr>
            <a:endParaRPr kumimoji="0" lang="de-DE" sz="3000" b="1" i="0" u="none" strike="noStrike" kern="1200" cap="none" spc="0" normalizeH="0" baseline="0" noProof="0" dirty="0">
              <a:ln>
                <a:noFill/>
              </a:ln>
              <a:solidFill>
                <a:srgbClr val="003CA0"/>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sp>
        <p:nvSpPr>
          <p:cNvPr id="36" name="Textfeld 35">
            <a:extLst>
              <a:ext uri="{FF2B5EF4-FFF2-40B4-BE49-F238E27FC236}">
                <a16:creationId xmlns:a16="http://schemas.microsoft.com/office/drawing/2014/main" id="{527D17F9-530C-4B7A-A3EE-45B5FA86C7E1}"/>
              </a:ext>
            </a:extLst>
          </p:cNvPr>
          <p:cNvSpPr txBox="1"/>
          <p:nvPr userDrawn="1"/>
        </p:nvSpPr>
        <p:spPr>
          <a:xfrm>
            <a:off x="12526034" y="22606735"/>
            <a:ext cx="16364826" cy="7373750"/>
          </a:xfrm>
          <a:prstGeom prst="rect">
            <a:avLst/>
          </a:prstGeom>
          <a:noFill/>
        </p:spPr>
        <p:txBody>
          <a:bodyPr wrap="square" rtlCol="0">
            <a:spAutoFit/>
          </a:bodyPr>
          <a:lstStyle/>
          <a:p>
            <a:pPr marL="0" marR="0" lvl="0" indent="0" algn="l" defTabSz="3027487" rtl="0" eaLnBrk="1" fontAlgn="auto" latinLnBrk="0" hangingPunct="1">
              <a:lnSpc>
                <a:spcPct val="35000"/>
              </a:lnSpc>
              <a:spcBef>
                <a:spcPts val="3311"/>
              </a:spcBef>
              <a:spcAft>
                <a:spcPts val="0"/>
              </a:spcAft>
              <a:buClrTx/>
              <a:buSzTx/>
              <a:buFont typeface="Arial" panose="020B0604020202020204" pitchFamily="34" charset="0"/>
              <a:buNone/>
              <a:tabLst/>
              <a:defRPr/>
            </a:pPr>
            <a:r>
              <a:rPr kumimoji="0" lang="de-DE" sz="3000" b="1" i="0" u="none" strike="noStrike" kern="1200" cap="none" spc="0" normalizeH="0" baseline="0" noProof="0" dirty="0">
                <a:ln>
                  <a:noFill/>
                </a:ln>
                <a:solidFill>
                  <a:srgbClr val="003CA0"/>
                </a:solidFill>
                <a:effectLst/>
                <a:uLnTx/>
                <a:uFillTx/>
                <a:latin typeface="Open Sans" panose="020B0606030504020204" pitchFamily="34" charset="0"/>
                <a:ea typeface="Open Sans" panose="020B0606030504020204" pitchFamily="34" charset="0"/>
                <a:cs typeface="Open Sans" panose="020B0606030504020204" pitchFamily="34" charset="0"/>
              </a:rPr>
              <a:t>ERGEBNIS</a:t>
            </a:r>
          </a:p>
          <a:p>
            <a:pPr marL="0" marR="0" lvl="0" indent="0" algn="just" defTabSz="3027487" rtl="0" eaLnBrk="1" fontAlgn="auto" latinLnBrk="0" hangingPunct="1">
              <a:lnSpc>
                <a:spcPts val="3500"/>
              </a:lnSpc>
              <a:spcBef>
                <a:spcPts val="3311"/>
              </a:spcBef>
              <a:spcAft>
                <a:spcPts val="0"/>
              </a:spcAft>
              <a:buClrTx/>
              <a:buSzTx/>
              <a:buFont typeface="Arial" panose="020B0604020202020204" pitchFamily="34" charset="0"/>
              <a:buNone/>
              <a:tabLst/>
              <a:defRPr/>
            </a:pPr>
            <a:r>
              <a:rPr kumimoji="0" lang="de-DE" sz="30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Der Kerngedanke des Ergebnisses wird am besten durch eine Abbildung untermauert. Bei Abschlussarbeiten, die einer Geheimhaltungserklärung unterliegen kann auf eine rein qualitative Abbildung zurückgegriffen werden.</a:t>
            </a:r>
          </a:p>
          <a:p>
            <a:pPr marL="0" marR="0" lvl="0" indent="0" algn="just" defTabSz="3027487" rtl="0" eaLnBrk="1" fontAlgn="auto" latinLnBrk="0" hangingPunct="1">
              <a:lnSpc>
                <a:spcPts val="3500"/>
              </a:lnSpc>
              <a:spcBef>
                <a:spcPts val="1800"/>
              </a:spcBef>
              <a:spcAft>
                <a:spcPts val="0"/>
              </a:spcAft>
              <a:buClrTx/>
              <a:buSzTx/>
              <a:buFont typeface="Arial" panose="020B0604020202020204" pitchFamily="34" charset="0"/>
              <a:buNone/>
              <a:tabLst/>
              <a:defRPr/>
            </a:pPr>
            <a:r>
              <a:rPr kumimoji="0" lang="de-DE" sz="3000" b="0" i="1"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Formatierungshinweise: </a:t>
            </a:r>
          </a:p>
          <a:p>
            <a:pPr marL="457200" marR="0" lvl="0" indent="-457200" algn="just" defTabSz="3027487" rtl="0" eaLnBrk="1" fontAlgn="auto" latinLnBrk="0" hangingPunct="1">
              <a:lnSpc>
                <a:spcPts val="3500"/>
              </a:lnSpc>
              <a:spcBef>
                <a:spcPts val="600"/>
              </a:spcBef>
              <a:spcAft>
                <a:spcPts val="0"/>
              </a:spcAft>
              <a:buClrTx/>
              <a:buSzTx/>
              <a:buFont typeface="Arial" panose="020B0604020202020204" pitchFamily="34" charset="0"/>
              <a:buChar char="•"/>
              <a:tabLst/>
              <a:defRPr/>
            </a:pPr>
            <a:r>
              <a:rPr kumimoji="0" lang="de-DE" sz="30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Überschrift: </a:t>
            </a:r>
          </a:p>
          <a:p>
            <a:pPr marL="0" marR="0" lvl="0" indent="0" algn="just" defTabSz="3027487" rtl="0" eaLnBrk="1" fontAlgn="auto" latinLnBrk="0" hangingPunct="1">
              <a:lnSpc>
                <a:spcPts val="3500"/>
              </a:lnSpc>
              <a:spcBef>
                <a:spcPts val="600"/>
              </a:spcBef>
              <a:spcAft>
                <a:spcPts val="0"/>
              </a:spcAft>
              <a:buClrTx/>
              <a:buSzTx/>
              <a:buFont typeface="Arial" panose="020B0604020202020204" pitchFamily="34" charset="0"/>
              <a:buNone/>
              <a:tabLst/>
              <a:defRPr/>
            </a:pPr>
            <a:r>
              <a:rPr kumimoji="0" lang="de-DE" sz="30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Open Sans, 30pt, fett, Großbuchstaben</a:t>
            </a:r>
          </a:p>
          <a:p>
            <a:pPr marL="0" marR="0" lvl="0" indent="0" algn="just" defTabSz="3027487" rtl="0" eaLnBrk="1" fontAlgn="auto" latinLnBrk="0" hangingPunct="1">
              <a:lnSpc>
                <a:spcPts val="3500"/>
              </a:lnSpc>
              <a:spcBef>
                <a:spcPts val="600"/>
              </a:spcBef>
              <a:spcAft>
                <a:spcPts val="0"/>
              </a:spcAft>
              <a:buClrTx/>
              <a:buSzTx/>
              <a:buFont typeface="Arial" panose="020B0604020202020204" pitchFamily="34" charset="0"/>
              <a:buNone/>
              <a:tabLst/>
              <a:defRPr/>
            </a:pPr>
            <a:r>
              <a:rPr kumimoji="0" lang="de-DE" sz="30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HAW-Hauptblau</a:t>
            </a:r>
          </a:p>
          <a:p>
            <a:pPr marL="457200" marR="0" lvl="0" indent="-457200" algn="just" defTabSz="3027487" rtl="0" eaLnBrk="1" fontAlgn="auto" latinLnBrk="0" hangingPunct="1">
              <a:lnSpc>
                <a:spcPts val="3500"/>
              </a:lnSpc>
              <a:spcBef>
                <a:spcPts val="600"/>
              </a:spcBef>
              <a:spcAft>
                <a:spcPts val="0"/>
              </a:spcAft>
              <a:buClrTx/>
              <a:buSzTx/>
              <a:buFont typeface="Arial" panose="020B0604020202020204" pitchFamily="34" charset="0"/>
              <a:buChar char="•"/>
              <a:tabLst/>
              <a:defRPr/>
            </a:pPr>
            <a:r>
              <a:rPr kumimoji="0" lang="de-DE" sz="30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Fließtext: </a:t>
            </a:r>
          </a:p>
          <a:p>
            <a:pPr marL="0" marR="0" lvl="0" indent="0" algn="just" defTabSz="3027487" rtl="0" eaLnBrk="1" fontAlgn="auto" latinLnBrk="0" hangingPunct="1">
              <a:lnSpc>
                <a:spcPts val="3500"/>
              </a:lnSpc>
              <a:spcBef>
                <a:spcPts val="600"/>
              </a:spcBef>
              <a:spcAft>
                <a:spcPts val="0"/>
              </a:spcAft>
              <a:buClrTx/>
              <a:buSzTx/>
              <a:buFont typeface="Arial" panose="020B0604020202020204" pitchFamily="34" charset="0"/>
              <a:buNone/>
              <a:tabLst/>
              <a:defRPr/>
            </a:pPr>
            <a:r>
              <a:rPr kumimoji="0" lang="de-DE" sz="30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Open Sans, 30pt, Zeilenabstand: genau&amp; 35pt,</a:t>
            </a:r>
          </a:p>
          <a:p>
            <a:pPr marL="0" marR="0" lvl="0" indent="0" algn="just" defTabSz="3027487" rtl="0" eaLnBrk="1" fontAlgn="auto" latinLnBrk="0" hangingPunct="1">
              <a:lnSpc>
                <a:spcPts val="3500"/>
              </a:lnSpc>
              <a:spcBef>
                <a:spcPts val="600"/>
              </a:spcBef>
              <a:spcAft>
                <a:spcPts val="0"/>
              </a:spcAft>
              <a:buClrTx/>
              <a:buSzTx/>
              <a:buFont typeface="Arial" panose="020B0604020202020204" pitchFamily="34" charset="0"/>
              <a:buNone/>
              <a:tabLst/>
              <a:defRPr/>
            </a:pPr>
            <a:r>
              <a:rPr kumimoji="0" lang="de-DE" sz="30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Blocksatz, schwarz    </a:t>
            </a:r>
          </a:p>
          <a:p>
            <a:pPr marL="0" marR="0" lvl="0" indent="0" algn="l" defTabSz="3027487" rtl="0" eaLnBrk="1" fontAlgn="auto" latinLnBrk="0" hangingPunct="1">
              <a:lnSpc>
                <a:spcPts val="3500"/>
              </a:lnSpc>
              <a:spcBef>
                <a:spcPts val="3311"/>
              </a:spcBef>
              <a:spcAft>
                <a:spcPts val="0"/>
              </a:spcAft>
              <a:buClrTx/>
              <a:buSzTx/>
              <a:buFont typeface="Arial" panose="020B0604020202020204" pitchFamily="34" charset="0"/>
              <a:buNone/>
              <a:tabLst/>
              <a:defRPr/>
            </a:pPr>
            <a:endParaRPr kumimoji="0" lang="de-DE" sz="3000" b="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endParaRPr>
          </a:p>
          <a:p>
            <a:pPr marL="0" marR="0" lvl="0" indent="0" algn="l" defTabSz="3027487" rtl="0" eaLnBrk="1" fontAlgn="auto" latinLnBrk="0" hangingPunct="1">
              <a:lnSpc>
                <a:spcPct val="35000"/>
              </a:lnSpc>
              <a:spcBef>
                <a:spcPts val="3311"/>
              </a:spcBef>
              <a:spcAft>
                <a:spcPts val="0"/>
              </a:spcAft>
              <a:buClrTx/>
              <a:buSzTx/>
              <a:buFont typeface="Arial" panose="020B0604020202020204" pitchFamily="34" charset="0"/>
              <a:buNone/>
              <a:tabLst/>
              <a:defRPr/>
            </a:pPr>
            <a:endParaRPr kumimoji="0" lang="de-DE" sz="3000" b="1"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sp>
        <p:nvSpPr>
          <p:cNvPr id="20" name="Textfeld 19">
            <a:extLst>
              <a:ext uri="{FF2B5EF4-FFF2-40B4-BE49-F238E27FC236}">
                <a16:creationId xmlns:a16="http://schemas.microsoft.com/office/drawing/2014/main" id="{8D1DA564-F02E-4EBB-9B93-9D0B9E3484B3}"/>
              </a:ext>
            </a:extLst>
          </p:cNvPr>
          <p:cNvSpPr txBox="1"/>
          <p:nvPr userDrawn="1"/>
        </p:nvSpPr>
        <p:spPr>
          <a:xfrm>
            <a:off x="1227969" y="31270765"/>
            <a:ext cx="11474245" cy="369332"/>
          </a:xfrm>
          <a:prstGeom prst="rect">
            <a:avLst/>
          </a:prstGeom>
          <a:noFill/>
        </p:spPr>
        <p:txBody>
          <a:bodyPr wrap="square" rtlCol="0">
            <a:spAutoFit/>
          </a:bodyPr>
          <a:lstStyle/>
          <a:p>
            <a:pPr marL="0" marR="0" lvl="0" indent="0" algn="l" defTabSz="3027487" rtl="0" eaLnBrk="1" fontAlgn="auto" latinLnBrk="0" hangingPunct="1">
              <a:lnSpc>
                <a:spcPct val="90000"/>
              </a:lnSpc>
              <a:spcBef>
                <a:spcPts val="3311"/>
              </a:spcBef>
              <a:spcAft>
                <a:spcPts val="0"/>
              </a:spcAft>
              <a:buClrTx/>
              <a:buSzTx/>
              <a:buFont typeface="Arial" panose="020B0604020202020204" pitchFamily="34" charset="0"/>
              <a:buNone/>
              <a:tabLst/>
              <a:defRPr/>
            </a:pPr>
            <a:r>
              <a:rPr kumimoji="0" lang="de-DE" sz="2000" b="1"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Abbildung 1: Aussagekräftige Beschreibung der Vektorgrafik [Bildquelle] </a:t>
            </a:r>
          </a:p>
        </p:txBody>
      </p:sp>
      <p:sp>
        <p:nvSpPr>
          <p:cNvPr id="37" name="Textfeld 36">
            <a:extLst>
              <a:ext uri="{FF2B5EF4-FFF2-40B4-BE49-F238E27FC236}">
                <a16:creationId xmlns:a16="http://schemas.microsoft.com/office/drawing/2014/main" id="{07F82C20-D046-46E7-9B7A-1939EE04D968}"/>
              </a:ext>
            </a:extLst>
          </p:cNvPr>
          <p:cNvSpPr txBox="1"/>
          <p:nvPr userDrawn="1"/>
        </p:nvSpPr>
        <p:spPr>
          <a:xfrm>
            <a:off x="1226204" y="38573847"/>
            <a:ext cx="11474245" cy="369332"/>
          </a:xfrm>
          <a:prstGeom prst="rect">
            <a:avLst/>
          </a:prstGeom>
          <a:noFill/>
        </p:spPr>
        <p:txBody>
          <a:bodyPr wrap="square" rtlCol="0">
            <a:spAutoFit/>
          </a:bodyPr>
          <a:lstStyle/>
          <a:p>
            <a:pPr marL="0" marR="0" lvl="0" indent="0" algn="l" defTabSz="3027487" rtl="0" eaLnBrk="1" fontAlgn="auto" latinLnBrk="0" hangingPunct="1">
              <a:lnSpc>
                <a:spcPct val="90000"/>
              </a:lnSpc>
              <a:spcBef>
                <a:spcPts val="3311"/>
              </a:spcBef>
              <a:spcAft>
                <a:spcPts val="0"/>
              </a:spcAft>
              <a:buClrTx/>
              <a:buSzTx/>
              <a:buFont typeface="Arial" panose="020B0604020202020204" pitchFamily="34" charset="0"/>
              <a:buNone/>
              <a:tabLst/>
              <a:defRPr/>
            </a:pPr>
            <a:r>
              <a:rPr kumimoji="0" lang="de-DE" sz="2000" b="1"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Abbildung 2: Aussagekräftige Beschreibung der Vektorgrafik [Bildquelle]</a:t>
            </a:r>
          </a:p>
        </p:txBody>
      </p:sp>
      <p:sp>
        <p:nvSpPr>
          <p:cNvPr id="38" name="Textfeld 37">
            <a:extLst>
              <a:ext uri="{FF2B5EF4-FFF2-40B4-BE49-F238E27FC236}">
                <a16:creationId xmlns:a16="http://schemas.microsoft.com/office/drawing/2014/main" id="{2DA67E2F-5010-4338-97ED-50C96D024FC2}"/>
              </a:ext>
            </a:extLst>
          </p:cNvPr>
          <p:cNvSpPr txBox="1"/>
          <p:nvPr userDrawn="1"/>
        </p:nvSpPr>
        <p:spPr>
          <a:xfrm>
            <a:off x="22644846" y="30971471"/>
            <a:ext cx="5878287" cy="719621"/>
          </a:xfrm>
          <a:prstGeom prst="rect">
            <a:avLst/>
          </a:prstGeom>
          <a:noFill/>
        </p:spPr>
        <p:txBody>
          <a:bodyPr wrap="square" rtlCol="0">
            <a:spAutoFit/>
          </a:bodyPr>
          <a:lstStyle/>
          <a:p>
            <a:pPr marL="0" marR="0" lvl="0" indent="0" algn="l" defTabSz="3027487" rtl="0" eaLnBrk="1" fontAlgn="auto" latinLnBrk="0" hangingPunct="1">
              <a:lnSpc>
                <a:spcPts val="2500"/>
              </a:lnSpc>
              <a:spcBef>
                <a:spcPts val="3311"/>
              </a:spcBef>
              <a:spcAft>
                <a:spcPts val="0"/>
              </a:spcAft>
              <a:buClrTx/>
              <a:buSzTx/>
              <a:buFont typeface="Arial" panose="020B0604020202020204" pitchFamily="34" charset="0"/>
              <a:buNone/>
              <a:tabLst/>
              <a:defRPr/>
            </a:pPr>
            <a:r>
              <a:rPr kumimoji="0" lang="de-DE" sz="2000" b="1"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Abbildung 3: Aussagekräftige Beschreibung der Vektorgrafik [Bildquelle]</a:t>
            </a:r>
          </a:p>
        </p:txBody>
      </p:sp>
      <p:pic>
        <p:nvPicPr>
          <p:cNvPr id="39" name="Bildplatzhalter 20" descr="Junge mit Spielzeugsegelflugzeug">
            <a:extLst>
              <a:ext uri="{FF2B5EF4-FFF2-40B4-BE49-F238E27FC236}">
                <a16:creationId xmlns:a16="http://schemas.microsoft.com/office/drawing/2014/main" id="{0FAFA8A3-89CC-4105-9029-283E24682069}"/>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t="3827" r="30125" b="7493"/>
          <a:stretch/>
        </p:blipFill>
        <p:spPr>
          <a:xfrm>
            <a:off x="1326072" y="22518267"/>
            <a:ext cx="10293062" cy="8610498"/>
          </a:xfrm>
          <a:prstGeom prst="rect">
            <a:avLst/>
          </a:prstGeom>
        </p:spPr>
      </p:pic>
      <p:pic>
        <p:nvPicPr>
          <p:cNvPr id="40" name="Bildplatzhalter 24" descr="Details einer Turbine">
            <a:extLst>
              <a:ext uri="{FF2B5EF4-FFF2-40B4-BE49-F238E27FC236}">
                <a16:creationId xmlns:a16="http://schemas.microsoft.com/office/drawing/2014/main" id="{604F03F8-6740-4437-8F72-C64B83DA7B87}"/>
              </a:ext>
            </a:extLst>
          </p:cNvPr>
          <p:cNvPicPr>
            <a:picLocks noChangeAspect="1"/>
          </p:cNvPicPr>
          <p:nvPr userDrawn="1"/>
        </p:nvPicPr>
        <p:blipFill rotWithShape="1">
          <a:blip r:embed="rId3">
            <a:extLst>
              <a:ext uri="{28A0092B-C50C-407E-A947-70E740481C1C}">
                <a14:useLocalDpi xmlns:a14="http://schemas.microsoft.com/office/drawing/2010/main" val="0"/>
              </a:ext>
            </a:extLst>
          </a:blip>
          <a:srcRect t="8251" r="989" b="8251"/>
          <a:stretch/>
        </p:blipFill>
        <p:spPr>
          <a:xfrm>
            <a:off x="1364439" y="31896772"/>
            <a:ext cx="10141762" cy="6594749"/>
          </a:xfrm>
          <a:prstGeom prst="rect">
            <a:avLst/>
          </a:prstGeom>
        </p:spPr>
      </p:pic>
      <p:pic>
        <p:nvPicPr>
          <p:cNvPr id="41" name="Bildplatzhalter 16" descr="Balkendiagramm mit Aufwärtstrend">
            <a:extLst>
              <a:ext uri="{FF2B5EF4-FFF2-40B4-BE49-F238E27FC236}">
                <a16:creationId xmlns:a16="http://schemas.microsoft.com/office/drawing/2014/main" id="{1519A42A-F7F3-4139-8B23-5A417586EF48}"/>
              </a:ext>
            </a:extLst>
          </p:cNvPr>
          <p:cNvPicPr>
            <a:picLocks noChangeAspect="1"/>
          </p:cNvPicPr>
          <p:nvPr userDrawn="1"/>
        </p:nvPicPr>
        <p:blipFill rotWithShape="1">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t="1827" b="7023"/>
          <a:stretch/>
        </p:blipFill>
        <p:spPr>
          <a:xfrm>
            <a:off x="21847972" y="24713522"/>
            <a:ext cx="7062405" cy="6437227"/>
          </a:xfrm>
          <a:prstGeom prst="rect">
            <a:avLst/>
          </a:prstGeom>
        </p:spPr>
      </p:pic>
      <p:pic>
        <p:nvPicPr>
          <p:cNvPr id="42" name="Grafik 41" descr="Verbindungen">
            <a:extLst>
              <a:ext uri="{FF2B5EF4-FFF2-40B4-BE49-F238E27FC236}">
                <a16:creationId xmlns:a16="http://schemas.microsoft.com/office/drawing/2014/main" id="{34F266B0-0FEF-487A-B147-0B964595F66E}"/>
              </a:ext>
            </a:extLst>
          </p:cNvPr>
          <p:cNvPicPr>
            <a:picLocks noChangeAspect="1"/>
          </p:cNvPicPr>
          <p:nvPr userDrawn="1"/>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8299906" y="39545654"/>
            <a:ext cx="2769394" cy="2769394"/>
          </a:xfrm>
          <a:prstGeom prst="rect">
            <a:avLst/>
          </a:prstGeom>
        </p:spPr>
      </p:pic>
      <p:sp>
        <p:nvSpPr>
          <p:cNvPr id="43" name="Textfeld 42">
            <a:extLst>
              <a:ext uri="{FF2B5EF4-FFF2-40B4-BE49-F238E27FC236}">
                <a16:creationId xmlns:a16="http://schemas.microsoft.com/office/drawing/2014/main" id="{8E5DF56F-D63C-4D63-BABD-7316CF1AC982}"/>
              </a:ext>
            </a:extLst>
          </p:cNvPr>
          <p:cNvSpPr txBox="1"/>
          <p:nvPr userDrawn="1"/>
        </p:nvSpPr>
        <p:spPr>
          <a:xfrm>
            <a:off x="19249016" y="40380764"/>
            <a:ext cx="1447800" cy="369332"/>
          </a:xfrm>
          <a:prstGeom prst="rect">
            <a:avLst/>
          </a:prstGeom>
          <a:noFill/>
        </p:spPr>
        <p:txBody>
          <a:bodyPr wrap="square" rtlCol="0">
            <a:spAutoFit/>
          </a:bodyPr>
          <a:lstStyle/>
          <a:p>
            <a:r>
              <a:rPr lang="de-DE" dirty="0">
                <a:solidFill>
                  <a:schemeClr val="tx1">
                    <a:lumMod val="50000"/>
                    <a:lumOff val="50000"/>
                  </a:schemeClr>
                </a:solidFill>
              </a:rPr>
              <a:t>GmbH</a:t>
            </a:r>
          </a:p>
        </p:txBody>
      </p:sp>
    </p:spTree>
    <p:extLst>
      <p:ext uri="{BB962C8B-B14F-4D97-AF65-F5344CB8AC3E}">
        <p14:creationId xmlns:p14="http://schemas.microsoft.com/office/powerpoint/2010/main" val="16696320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0" name="Grafik 9" descr="Ein Bild, das Screenshot enthält.&#10;&#10;Automatisch generierte Beschreibung">
            <a:extLst>
              <a:ext uri="{FF2B5EF4-FFF2-40B4-BE49-F238E27FC236}">
                <a16:creationId xmlns:a16="http://schemas.microsoft.com/office/drawing/2014/main" id="{2F207FAF-332F-40BB-96FE-32B9EC6F1F5F}"/>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0" y="0"/>
            <a:ext cx="30275213" cy="42789861"/>
          </a:xfrm>
          <a:prstGeom prst="rect">
            <a:avLst/>
          </a:prstGeom>
        </p:spPr>
      </p:pic>
      <p:sp>
        <p:nvSpPr>
          <p:cNvPr id="2" name="Textfeld 1">
            <a:extLst>
              <a:ext uri="{FF2B5EF4-FFF2-40B4-BE49-F238E27FC236}">
                <a16:creationId xmlns:a16="http://schemas.microsoft.com/office/drawing/2014/main" id="{0F68A779-1162-4245-A395-575D210C9C6E}"/>
              </a:ext>
            </a:extLst>
          </p:cNvPr>
          <p:cNvSpPr txBox="1"/>
          <p:nvPr userDrawn="1"/>
        </p:nvSpPr>
        <p:spPr>
          <a:xfrm>
            <a:off x="1188104" y="2139900"/>
            <a:ext cx="9488361" cy="2218043"/>
          </a:xfrm>
          <a:prstGeom prst="rect">
            <a:avLst/>
          </a:prstGeom>
          <a:solidFill>
            <a:schemeClr val="bg1"/>
          </a:solidFill>
        </p:spPr>
        <p:txBody>
          <a:bodyPr wrap="square" rtlCol="0">
            <a:spAutoFit/>
          </a:bodyPr>
          <a:lstStyle/>
          <a:p>
            <a:pPr>
              <a:lnSpc>
                <a:spcPts val="4200"/>
              </a:lnSpc>
            </a:pPr>
            <a:r>
              <a:rPr lang="de-DE" sz="3200" b="1" spc="-120" baseline="0" dirty="0">
                <a:solidFill>
                  <a:srgbClr val="003CA0"/>
                </a:solidFill>
                <a:latin typeface="Open Sans" panose="020B0606030504020204" pitchFamily="34" charset="0"/>
                <a:ea typeface="Open Sans" panose="020B0606030504020204" pitchFamily="34" charset="0"/>
                <a:cs typeface="Open Sans" panose="020B0606030504020204" pitchFamily="34" charset="0"/>
              </a:rPr>
              <a:t>FAKULTÄT TECHNIK UND INFORMATIK</a:t>
            </a:r>
          </a:p>
          <a:p>
            <a:pPr>
              <a:lnSpc>
                <a:spcPts val="4200"/>
              </a:lnSpc>
            </a:pPr>
            <a:r>
              <a:rPr lang="de-DE" sz="3200" spc="-120" baseline="0" dirty="0">
                <a:solidFill>
                  <a:srgbClr val="003CA0"/>
                </a:solidFill>
                <a:latin typeface="Open Sans" panose="020B0606030504020204" pitchFamily="34" charset="0"/>
                <a:ea typeface="Open Sans" panose="020B0606030504020204" pitchFamily="34" charset="0"/>
                <a:cs typeface="Open Sans" panose="020B0606030504020204" pitchFamily="34" charset="0"/>
              </a:rPr>
              <a:t>Department Fahrzeugtechnik und Flugzeugbau</a:t>
            </a:r>
          </a:p>
          <a:p>
            <a:pPr>
              <a:lnSpc>
                <a:spcPts val="4200"/>
              </a:lnSpc>
            </a:pPr>
            <a:endParaRPr lang="de-DE" sz="3200" spc="-120" baseline="0" dirty="0">
              <a:solidFill>
                <a:srgbClr val="003CA0"/>
              </a:solidFill>
              <a:latin typeface="Open Sans" panose="020B0606030504020204" pitchFamily="34" charset="0"/>
              <a:ea typeface="Open Sans" panose="020B0606030504020204" pitchFamily="34" charset="0"/>
              <a:cs typeface="Open Sans" panose="020B0606030504020204" pitchFamily="34" charset="0"/>
            </a:endParaRPr>
          </a:p>
          <a:p>
            <a:pPr>
              <a:lnSpc>
                <a:spcPts val="4200"/>
              </a:lnSpc>
            </a:pPr>
            <a:endParaRPr lang="de-DE" sz="3200" spc="-120" baseline="0" dirty="0">
              <a:solidFill>
                <a:srgbClr val="003CA0"/>
              </a:solidFill>
              <a:latin typeface="Open Sans" panose="020B0606030504020204" pitchFamily="34" charset="0"/>
              <a:ea typeface="Open Sans" panose="020B0606030504020204" pitchFamily="34" charset="0"/>
              <a:cs typeface="Open Sans" panose="020B0606030504020204" pitchFamily="34" charset="0"/>
            </a:endParaRPr>
          </a:p>
        </p:txBody>
      </p:sp>
      <p:sp>
        <p:nvSpPr>
          <p:cNvPr id="3" name="Textfeld 2">
            <a:extLst>
              <a:ext uri="{FF2B5EF4-FFF2-40B4-BE49-F238E27FC236}">
                <a16:creationId xmlns:a16="http://schemas.microsoft.com/office/drawing/2014/main" id="{B3B0FEDD-BB45-4BF9-8C40-F8F7D1DB2EFF}"/>
              </a:ext>
            </a:extLst>
          </p:cNvPr>
          <p:cNvSpPr txBox="1"/>
          <p:nvPr userDrawn="1"/>
        </p:nvSpPr>
        <p:spPr>
          <a:xfrm>
            <a:off x="23089654" y="1035057"/>
            <a:ext cx="6806146" cy="2560445"/>
          </a:xfrm>
          <a:prstGeom prst="rect">
            <a:avLst/>
          </a:prstGeom>
          <a:solidFill>
            <a:schemeClr val="bg1"/>
          </a:solidFill>
        </p:spPr>
        <p:txBody>
          <a:bodyPr wrap="square" rtlCol="0">
            <a:spAutoFit/>
          </a:bodyPr>
          <a:lstStyle/>
          <a:p>
            <a:pPr>
              <a:lnSpc>
                <a:spcPts val="9400"/>
              </a:lnSpc>
            </a:pPr>
            <a:r>
              <a:rPr lang="de-DE" sz="8019" b="1" spc="700" baseline="0" dirty="0">
                <a:solidFill>
                  <a:srgbClr val="003CA0"/>
                </a:solidFill>
                <a:latin typeface="Open Sans" panose="020B0606030504020204" pitchFamily="34" charset="0"/>
                <a:ea typeface="Open Sans" panose="020B0606030504020204" pitchFamily="34" charset="0"/>
                <a:cs typeface="Open Sans" panose="020B0606030504020204" pitchFamily="34" charset="0"/>
              </a:rPr>
              <a:t>HAW</a:t>
            </a:r>
          </a:p>
          <a:p>
            <a:pPr>
              <a:lnSpc>
                <a:spcPts val="9400"/>
              </a:lnSpc>
            </a:pPr>
            <a:r>
              <a:rPr lang="de-DE" sz="8019" b="1" spc="700" baseline="0" dirty="0">
                <a:solidFill>
                  <a:srgbClr val="003CA0"/>
                </a:solidFill>
                <a:latin typeface="Open Sans" panose="020B0606030504020204" pitchFamily="34" charset="0"/>
                <a:ea typeface="Open Sans" panose="020B0606030504020204" pitchFamily="34" charset="0"/>
                <a:cs typeface="Open Sans" panose="020B0606030504020204" pitchFamily="34" charset="0"/>
              </a:rPr>
              <a:t>HAMBURG</a:t>
            </a:r>
          </a:p>
        </p:txBody>
      </p:sp>
      <p:grpSp>
        <p:nvGrpSpPr>
          <p:cNvPr id="6" name="Gruppieren 5">
            <a:extLst>
              <a:ext uri="{FF2B5EF4-FFF2-40B4-BE49-F238E27FC236}">
                <a16:creationId xmlns:a16="http://schemas.microsoft.com/office/drawing/2014/main" id="{5097040A-F4DE-4A14-A971-8788CE39C30C}"/>
              </a:ext>
            </a:extLst>
          </p:cNvPr>
          <p:cNvGrpSpPr/>
          <p:nvPr userDrawn="1"/>
        </p:nvGrpSpPr>
        <p:grpSpPr>
          <a:xfrm>
            <a:off x="23012573" y="40193628"/>
            <a:ext cx="6694453" cy="1606146"/>
            <a:chOff x="23012573" y="40193628"/>
            <a:chExt cx="6694453" cy="1606146"/>
          </a:xfrm>
        </p:grpSpPr>
        <p:sp>
          <p:nvSpPr>
            <p:cNvPr id="4" name="Textfeld 3">
              <a:extLst>
                <a:ext uri="{FF2B5EF4-FFF2-40B4-BE49-F238E27FC236}">
                  <a16:creationId xmlns:a16="http://schemas.microsoft.com/office/drawing/2014/main" id="{69A55EF1-60C2-49BA-8B70-A8D66245893E}"/>
                </a:ext>
              </a:extLst>
            </p:cNvPr>
            <p:cNvSpPr txBox="1"/>
            <p:nvPr userDrawn="1"/>
          </p:nvSpPr>
          <p:spPr>
            <a:xfrm>
              <a:off x="23012574" y="40193628"/>
              <a:ext cx="5878286" cy="867482"/>
            </a:xfrm>
            <a:prstGeom prst="rect">
              <a:avLst/>
            </a:prstGeom>
            <a:solidFill>
              <a:schemeClr val="bg1"/>
            </a:solidFill>
          </p:spPr>
          <p:txBody>
            <a:bodyPr wrap="square" rtlCol="0">
              <a:spAutoFit/>
            </a:bodyPr>
            <a:lstStyle/>
            <a:p>
              <a:pPr>
                <a:lnSpc>
                  <a:spcPts val="3100"/>
                </a:lnSpc>
              </a:pPr>
              <a:r>
                <a:rPr lang="de-DE" sz="2400" b="1" spc="20" baseline="0" dirty="0">
                  <a:solidFill>
                    <a:srgbClr val="003CA0"/>
                  </a:solidFill>
                  <a:latin typeface="Open Sans" panose="020B0606030504020204" pitchFamily="34" charset="0"/>
                  <a:ea typeface="Open Sans" panose="020B0606030504020204" pitchFamily="34" charset="0"/>
                  <a:cs typeface="Open Sans" panose="020B0606030504020204" pitchFamily="34" charset="0"/>
                </a:rPr>
                <a:t>HOCHSCHULE FÜR ANGEWANDTE </a:t>
              </a:r>
            </a:p>
            <a:p>
              <a:pPr>
                <a:lnSpc>
                  <a:spcPts val="3100"/>
                </a:lnSpc>
              </a:pPr>
              <a:r>
                <a:rPr lang="de-DE" sz="2400" b="1" spc="20" baseline="0" dirty="0">
                  <a:solidFill>
                    <a:srgbClr val="003CA0"/>
                  </a:solidFill>
                  <a:latin typeface="Open Sans" panose="020B0606030504020204" pitchFamily="34" charset="0"/>
                  <a:ea typeface="Open Sans" panose="020B0606030504020204" pitchFamily="34" charset="0"/>
                  <a:cs typeface="Open Sans" panose="020B0606030504020204" pitchFamily="34" charset="0"/>
                </a:rPr>
                <a:t>WISSENSCHAFTEN HAMBURG</a:t>
              </a:r>
            </a:p>
          </p:txBody>
        </p:sp>
        <p:sp>
          <p:nvSpPr>
            <p:cNvPr id="5" name="Textfeld 4">
              <a:extLst>
                <a:ext uri="{FF2B5EF4-FFF2-40B4-BE49-F238E27FC236}">
                  <a16:creationId xmlns:a16="http://schemas.microsoft.com/office/drawing/2014/main" id="{F9EFE3A5-653D-40AF-A62D-2F814FAECE15}"/>
                </a:ext>
              </a:extLst>
            </p:cNvPr>
            <p:cNvSpPr txBox="1"/>
            <p:nvPr userDrawn="1"/>
          </p:nvSpPr>
          <p:spPr>
            <a:xfrm>
              <a:off x="23012573" y="41061110"/>
              <a:ext cx="6694453" cy="738664"/>
            </a:xfrm>
            <a:prstGeom prst="rect">
              <a:avLst/>
            </a:prstGeom>
            <a:solidFill>
              <a:schemeClr val="bg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de-DE" sz="2400" spc="30" baseline="0" dirty="0">
                  <a:solidFill>
                    <a:srgbClr val="003CA0"/>
                  </a:solidFill>
                  <a:latin typeface="Open Sans" panose="020B0606030504020204" pitchFamily="34" charset="0"/>
                  <a:ea typeface="Open Sans" panose="020B0606030504020204" pitchFamily="34" charset="0"/>
                  <a:cs typeface="Open Sans" panose="020B0606030504020204" pitchFamily="34" charset="0"/>
                </a:rPr>
                <a:t>Hamburg University </a:t>
              </a:r>
              <a:r>
                <a:rPr lang="de-DE" sz="2400" spc="30" baseline="0" dirty="0" err="1">
                  <a:solidFill>
                    <a:srgbClr val="003CA0"/>
                  </a:solidFill>
                  <a:latin typeface="Open Sans" panose="020B0606030504020204" pitchFamily="34" charset="0"/>
                  <a:ea typeface="Open Sans" panose="020B0606030504020204" pitchFamily="34" charset="0"/>
                  <a:cs typeface="Open Sans" panose="020B0606030504020204" pitchFamily="34" charset="0"/>
                </a:rPr>
                <a:t>of</a:t>
              </a:r>
              <a:r>
                <a:rPr lang="de-DE" sz="2400" spc="30" baseline="0" dirty="0">
                  <a:solidFill>
                    <a:srgbClr val="003CA0"/>
                  </a:solidFill>
                  <a:latin typeface="Open Sans" panose="020B0606030504020204" pitchFamily="34" charset="0"/>
                  <a:ea typeface="Open Sans" panose="020B0606030504020204" pitchFamily="34" charset="0"/>
                  <a:cs typeface="Open Sans" panose="020B0606030504020204" pitchFamily="34" charset="0"/>
                </a:rPr>
                <a:t> Applied Sciences</a:t>
              </a:r>
            </a:p>
            <a:p>
              <a:endParaRPr lang="de-DE" dirty="0"/>
            </a:p>
          </p:txBody>
        </p:sp>
      </p:grpSp>
    </p:spTree>
    <p:extLst>
      <p:ext uri="{BB962C8B-B14F-4D97-AF65-F5344CB8AC3E}">
        <p14:creationId xmlns:p14="http://schemas.microsoft.com/office/powerpoint/2010/main" val="2063902670"/>
      </p:ext>
    </p:extLst>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61" r:id="rId4"/>
    <p:sldLayoutId id="2147483663" r:id="rId5"/>
    <p:sldLayoutId id="2147483665" r:id="rId6"/>
    <p:sldLayoutId id="2147483671" r:id="rId7"/>
  </p:sldLayoutIdLst>
  <p:txStyles>
    <p:titleStyle>
      <a:lvl1pPr algn="l" defTabSz="3027487" rtl="0" eaLnBrk="1" latinLnBrk="0" hangingPunct="1">
        <a:lnSpc>
          <a:spcPct val="90000"/>
        </a:lnSpc>
        <a:spcBef>
          <a:spcPct val="0"/>
        </a:spcBef>
        <a:buNone/>
        <a:defRPr sz="14568" kern="1200">
          <a:solidFill>
            <a:schemeClr val="tx1"/>
          </a:solidFill>
          <a:latin typeface="+mj-lt"/>
          <a:ea typeface="+mj-ea"/>
          <a:cs typeface="+mj-cs"/>
        </a:defRPr>
      </a:lvl1pPr>
    </p:titleStyle>
    <p:bodyStyle>
      <a:lvl1pPr marL="756872" indent="-756872" algn="l" defTabSz="3027487" rtl="0" eaLnBrk="1" latinLnBrk="0" hangingPunct="1">
        <a:lnSpc>
          <a:spcPct val="90000"/>
        </a:lnSpc>
        <a:spcBef>
          <a:spcPts val="3311"/>
        </a:spcBef>
        <a:buFont typeface="Arial" panose="020B0604020202020204" pitchFamily="34" charset="0"/>
        <a:buChar char="•"/>
        <a:defRPr sz="9271" kern="1200">
          <a:solidFill>
            <a:schemeClr val="tx1"/>
          </a:solidFill>
          <a:latin typeface="+mn-lt"/>
          <a:ea typeface="+mn-ea"/>
          <a:cs typeface="+mn-cs"/>
        </a:defRPr>
      </a:lvl1pPr>
      <a:lvl2pPr marL="2270615" indent="-756872" algn="l" defTabSz="3027487" rtl="0" eaLnBrk="1" latinLnBrk="0" hangingPunct="1">
        <a:lnSpc>
          <a:spcPct val="90000"/>
        </a:lnSpc>
        <a:spcBef>
          <a:spcPts val="1655"/>
        </a:spcBef>
        <a:buFont typeface="Arial" panose="020B0604020202020204" pitchFamily="34" charset="0"/>
        <a:buChar char="•"/>
        <a:defRPr sz="7946" kern="1200">
          <a:solidFill>
            <a:schemeClr val="tx1"/>
          </a:solidFill>
          <a:latin typeface="+mn-lt"/>
          <a:ea typeface="+mn-ea"/>
          <a:cs typeface="+mn-cs"/>
        </a:defRPr>
      </a:lvl2pPr>
      <a:lvl3pPr marL="3784359" indent="-756872" algn="l" defTabSz="3027487" rtl="0" eaLnBrk="1" latinLnBrk="0" hangingPunct="1">
        <a:lnSpc>
          <a:spcPct val="90000"/>
        </a:lnSpc>
        <a:spcBef>
          <a:spcPts val="1655"/>
        </a:spcBef>
        <a:buFont typeface="Arial" panose="020B0604020202020204" pitchFamily="34" charset="0"/>
        <a:buChar char="•"/>
        <a:defRPr sz="6622" kern="1200">
          <a:solidFill>
            <a:schemeClr val="tx1"/>
          </a:solidFill>
          <a:latin typeface="+mn-lt"/>
          <a:ea typeface="+mn-ea"/>
          <a:cs typeface="+mn-cs"/>
        </a:defRPr>
      </a:lvl3pPr>
      <a:lvl4pPr marL="5298102"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4pPr>
      <a:lvl5pPr marL="6811846"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5pPr>
      <a:lvl6pPr marL="8325589"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6pPr>
      <a:lvl7pPr marL="9839333"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7pPr>
      <a:lvl8pPr marL="11353076"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8pPr>
      <a:lvl9pPr marL="12866820"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9pPr>
    </p:bodyStyle>
    <p:otherStyle>
      <a:defPPr>
        <a:defRPr lang="en-US"/>
      </a:defPPr>
      <a:lvl1pPr marL="0" algn="l" defTabSz="3027487" rtl="0" eaLnBrk="1" latinLnBrk="0" hangingPunct="1">
        <a:defRPr sz="5960" kern="1200">
          <a:solidFill>
            <a:schemeClr val="tx1"/>
          </a:solidFill>
          <a:latin typeface="+mn-lt"/>
          <a:ea typeface="+mn-ea"/>
          <a:cs typeface="+mn-cs"/>
        </a:defRPr>
      </a:lvl1pPr>
      <a:lvl2pPr marL="1513743" algn="l" defTabSz="3027487" rtl="0" eaLnBrk="1" latinLnBrk="0" hangingPunct="1">
        <a:defRPr sz="5960" kern="1200">
          <a:solidFill>
            <a:schemeClr val="tx1"/>
          </a:solidFill>
          <a:latin typeface="+mn-lt"/>
          <a:ea typeface="+mn-ea"/>
          <a:cs typeface="+mn-cs"/>
        </a:defRPr>
      </a:lvl2pPr>
      <a:lvl3pPr marL="3027487" algn="l" defTabSz="3027487" rtl="0" eaLnBrk="1" latinLnBrk="0" hangingPunct="1">
        <a:defRPr sz="5960" kern="1200">
          <a:solidFill>
            <a:schemeClr val="tx1"/>
          </a:solidFill>
          <a:latin typeface="+mn-lt"/>
          <a:ea typeface="+mn-ea"/>
          <a:cs typeface="+mn-cs"/>
        </a:defRPr>
      </a:lvl3pPr>
      <a:lvl4pPr marL="4541230" algn="l" defTabSz="3027487" rtl="0" eaLnBrk="1" latinLnBrk="0" hangingPunct="1">
        <a:defRPr sz="5960" kern="1200">
          <a:solidFill>
            <a:schemeClr val="tx1"/>
          </a:solidFill>
          <a:latin typeface="+mn-lt"/>
          <a:ea typeface="+mn-ea"/>
          <a:cs typeface="+mn-cs"/>
        </a:defRPr>
      </a:lvl4pPr>
      <a:lvl5pPr marL="6054974" algn="l" defTabSz="3027487" rtl="0" eaLnBrk="1" latinLnBrk="0" hangingPunct="1">
        <a:defRPr sz="5960" kern="1200">
          <a:solidFill>
            <a:schemeClr val="tx1"/>
          </a:solidFill>
          <a:latin typeface="+mn-lt"/>
          <a:ea typeface="+mn-ea"/>
          <a:cs typeface="+mn-cs"/>
        </a:defRPr>
      </a:lvl5pPr>
      <a:lvl6pPr marL="7568717" algn="l" defTabSz="3027487" rtl="0" eaLnBrk="1" latinLnBrk="0" hangingPunct="1">
        <a:defRPr sz="5960" kern="1200">
          <a:solidFill>
            <a:schemeClr val="tx1"/>
          </a:solidFill>
          <a:latin typeface="+mn-lt"/>
          <a:ea typeface="+mn-ea"/>
          <a:cs typeface="+mn-cs"/>
        </a:defRPr>
      </a:lvl6pPr>
      <a:lvl7pPr marL="9082461" algn="l" defTabSz="3027487" rtl="0" eaLnBrk="1" latinLnBrk="0" hangingPunct="1">
        <a:defRPr sz="5960" kern="1200">
          <a:solidFill>
            <a:schemeClr val="tx1"/>
          </a:solidFill>
          <a:latin typeface="+mn-lt"/>
          <a:ea typeface="+mn-ea"/>
          <a:cs typeface="+mn-cs"/>
        </a:defRPr>
      </a:lvl7pPr>
      <a:lvl8pPr marL="10596204" algn="l" defTabSz="3027487" rtl="0" eaLnBrk="1" latinLnBrk="0" hangingPunct="1">
        <a:defRPr sz="5960" kern="1200">
          <a:solidFill>
            <a:schemeClr val="tx1"/>
          </a:solidFill>
          <a:latin typeface="+mn-lt"/>
          <a:ea typeface="+mn-ea"/>
          <a:cs typeface="+mn-cs"/>
        </a:defRPr>
      </a:lvl8pPr>
      <a:lvl9pPr marL="12109948" algn="l" defTabSz="3027487" rtl="0" eaLnBrk="1" latinLnBrk="0" hangingPunct="1">
        <a:defRPr sz="596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6630379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8522634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279117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a:extLst>
              <a:ext uri="{FF2B5EF4-FFF2-40B4-BE49-F238E27FC236}">
                <a16:creationId xmlns:a16="http://schemas.microsoft.com/office/drawing/2014/main" id="{830B7135-B50C-4FFA-8213-452DEAD0BA91}"/>
              </a:ext>
            </a:extLst>
          </p:cNvPr>
          <p:cNvSpPr>
            <a:spLocks noGrp="1"/>
          </p:cNvSpPr>
          <p:nvPr>
            <p:ph type="body" sz="quarter" idx="10"/>
          </p:nvPr>
        </p:nvSpPr>
        <p:spPr/>
        <p:txBody>
          <a:bodyPr/>
          <a:lstStyle/>
          <a:p>
            <a:endParaRPr lang="de-DE"/>
          </a:p>
        </p:txBody>
      </p:sp>
      <p:sp>
        <p:nvSpPr>
          <p:cNvPr id="3" name="Textplatzhalter 2">
            <a:extLst>
              <a:ext uri="{FF2B5EF4-FFF2-40B4-BE49-F238E27FC236}">
                <a16:creationId xmlns:a16="http://schemas.microsoft.com/office/drawing/2014/main" id="{5AD72696-B4CA-4855-B0A8-772555208B44}"/>
              </a:ext>
            </a:extLst>
          </p:cNvPr>
          <p:cNvSpPr>
            <a:spLocks noGrp="1"/>
          </p:cNvSpPr>
          <p:nvPr>
            <p:ph type="body" sz="quarter" idx="18"/>
          </p:nvPr>
        </p:nvSpPr>
        <p:spPr/>
        <p:txBody>
          <a:bodyPr/>
          <a:lstStyle/>
          <a:p>
            <a:endParaRPr lang="de-DE"/>
          </a:p>
        </p:txBody>
      </p:sp>
      <p:sp>
        <p:nvSpPr>
          <p:cNvPr id="4" name="Textplatzhalter 3">
            <a:extLst>
              <a:ext uri="{FF2B5EF4-FFF2-40B4-BE49-F238E27FC236}">
                <a16:creationId xmlns:a16="http://schemas.microsoft.com/office/drawing/2014/main" id="{B7D3CF89-DDB1-471B-8822-BAA04285E5BF}"/>
              </a:ext>
            </a:extLst>
          </p:cNvPr>
          <p:cNvSpPr>
            <a:spLocks noGrp="1"/>
          </p:cNvSpPr>
          <p:nvPr>
            <p:ph type="body" sz="quarter" idx="19"/>
          </p:nvPr>
        </p:nvSpPr>
        <p:spPr/>
        <p:txBody>
          <a:bodyPr/>
          <a:lstStyle/>
          <a:p>
            <a:endParaRPr lang="de-DE"/>
          </a:p>
        </p:txBody>
      </p:sp>
      <p:sp>
        <p:nvSpPr>
          <p:cNvPr id="5" name="Bildplatzhalter 4">
            <a:extLst>
              <a:ext uri="{FF2B5EF4-FFF2-40B4-BE49-F238E27FC236}">
                <a16:creationId xmlns:a16="http://schemas.microsoft.com/office/drawing/2014/main" id="{EE1C9C60-B70F-41F7-9E32-13A280A2A16D}"/>
              </a:ext>
            </a:extLst>
          </p:cNvPr>
          <p:cNvSpPr>
            <a:spLocks noGrp="1"/>
          </p:cNvSpPr>
          <p:nvPr>
            <p:ph type="pic" sz="quarter" idx="23"/>
          </p:nvPr>
        </p:nvSpPr>
        <p:spPr/>
        <p:txBody>
          <a:bodyPr/>
          <a:lstStyle/>
          <a:p>
            <a:endParaRPr lang="de-DE"/>
          </a:p>
        </p:txBody>
      </p:sp>
      <p:sp>
        <p:nvSpPr>
          <p:cNvPr id="6" name="Textplatzhalter 5">
            <a:extLst>
              <a:ext uri="{FF2B5EF4-FFF2-40B4-BE49-F238E27FC236}">
                <a16:creationId xmlns:a16="http://schemas.microsoft.com/office/drawing/2014/main" id="{9B45F06C-D87A-416F-A2FE-98E35C9C3BA1}"/>
              </a:ext>
            </a:extLst>
          </p:cNvPr>
          <p:cNvSpPr>
            <a:spLocks noGrp="1"/>
          </p:cNvSpPr>
          <p:nvPr>
            <p:ph type="body" sz="quarter" idx="26"/>
          </p:nvPr>
        </p:nvSpPr>
        <p:spPr/>
        <p:txBody>
          <a:bodyPr/>
          <a:lstStyle/>
          <a:p>
            <a:endParaRPr lang="de-DE"/>
          </a:p>
        </p:txBody>
      </p:sp>
      <p:sp>
        <p:nvSpPr>
          <p:cNvPr id="7" name="Bildplatzhalter 6">
            <a:extLst>
              <a:ext uri="{FF2B5EF4-FFF2-40B4-BE49-F238E27FC236}">
                <a16:creationId xmlns:a16="http://schemas.microsoft.com/office/drawing/2014/main" id="{7734866A-B655-4116-8C49-66C5DC670D78}"/>
              </a:ext>
            </a:extLst>
          </p:cNvPr>
          <p:cNvSpPr>
            <a:spLocks noGrp="1"/>
          </p:cNvSpPr>
          <p:nvPr>
            <p:ph type="pic" sz="quarter" idx="27"/>
          </p:nvPr>
        </p:nvSpPr>
        <p:spPr/>
        <p:txBody>
          <a:bodyPr/>
          <a:lstStyle/>
          <a:p>
            <a:endParaRPr lang="de-DE"/>
          </a:p>
        </p:txBody>
      </p:sp>
      <p:sp>
        <p:nvSpPr>
          <p:cNvPr id="8" name="Textplatzhalter 7">
            <a:extLst>
              <a:ext uri="{FF2B5EF4-FFF2-40B4-BE49-F238E27FC236}">
                <a16:creationId xmlns:a16="http://schemas.microsoft.com/office/drawing/2014/main" id="{BA87902B-FAE2-4FAD-A2EA-6B730A29037B}"/>
              </a:ext>
            </a:extLst>
          </p:cNvPr>
          <p:cNvSpPr>
            <a:spLocks noGrp="1"/>
          </p:cNvSpPr>
          <p:nvPr>
            <p:ph type="body" sz="quarter" idx="28"/>
          </p:nvPr>
        </p:nvSpPr>
        <p:spPr/>
        <p:txBody>
          <a:bodyPr/>
          <a:lstStyle/>
          <a:p>
            <a:endParaRPr lang="de-DE"/>
          </a:p>
        </p:txBody>
      </p:sp>
      <p:sp>
        <p:nvSpPr>
          <p:cNvPr id="9" name="Bildplatzhalter 8">
            <a:extLst>
              <a:ext uri="{FF2B5EF4-FFF2-40B4-BE49-F238E27FC236}">
                <a16:creationId xmlns:a16="http://schemas.microsoft.com/office/drawing/2014/main" id="{63BEBA87-B3C9-42BF-AFBD-DF7CB6D34E77}"/>
              </a:ext>
            </a:extLst>
          </p:cNvPr>
          <p:cNvSpPr>
            <a:spLocks noGrp="1"/>
          </p:cNvSpPr>
          <p:nvPr>
            <p:ph type="pic" sz="quarter" idx="29"/>
          </p:nvPr>
        </p:nvSpPr>
        <p:spPr/>
        <p:txBody>
          <a:bodyPr/>
          <a:lstStyle/>
          <a:p>
            <a:endParaRPr lang="de-DE"/>
          </a:p>
        </p:txBody>
      </p:sp>
      <p:sp>
        <p:nvSpPr>
          <p:cNvPr id="10" name="Textplatzhalter 9">
            <a:extLst>
              <a:ext uri="{FF2B5EF4-FFF2-40B4-BE49-F238E27FC236}">
                <a16:creationId xmlns:a16="http://schemas.microsoft.com/office/drawing/2014/main" id="{AF2D71D9-DA75-4796-A2FC-C53BEC37B7A4}"/>
              </a:ext>
            </a:extLst>
          </p:cNvPr>
          <p:cNvSpPr>
            <a:spLocks noGrp="1"/>
          </p:cNvSpPr>
          <p:nvPr>
            <p:ph type="body" sz="quarter" idx="30"/>
          </p:nvPr>
        </p:nvSpPr>
        <p:spPr/>
        <p:txBody>
          <a:bodyPr/>
          <a:lstStyle/>
          <a:p>
            <a:endParaRPr lang="de-DE"/>
          </a:p>
        </p:txBody>
      </p:sp>
      <p:sp>
        <p:nvSpPr>
          <p:cNvPr id="11" name="Bildplatzhalter 10">
            <a:extLst>
              <a:ext uri="{FF2B5EF4-FFF2-40B4-BE49-F238E27FC236}">
                <a16:creationId xmlns:a16="http://schemas.microsoft.com/office/drawing/2014/main" id="{AEFA9EC6-6334-45CB-9E4D-C2B5D9149CC9}"/>
              </a:ext>
            </a:extLst>
          </p:cNvPr>
          <p:cNvSpPr>
            <a:spLocks noGrp="1"/>
          </p:cNvSpPr>
          <p:nvPr>
            <p:ph type="pic" sz="quarter" idx="31"/>
          </p:nvPr>
        </p:nvSpPr>
        <p:spPr/>
        <p:txBody>
          <a:bodyPr/>
          <a:lstStyle/>
          <a:p>
            <a:endParaRPr lang="de-DE"/>
          </a:p>
        </p:txBody>
      </p:sp>
      <p:sp>
        <p:nvSpPr>
          <p:cNvPr id="12" name="Textplatzhalter 11">
            <a:extLst>
              <a:ext uri="{FF2B5EF4-FFF2-40B4-BE49-F238E27FC236}">
                <a16:creationId xmlns:a16="http://schemas.microsoft.com/office/drawing/2014/main" id="{FA86BE6D-1A93-4E4F-8761-8E270A3F7F79}"/>
              </a:ext>
            </a:extLst>
          </p:cNvPr>
          <p:cNvSpPr>
            <a:spLocks noGrp="1"/>
          </p:cNvSpPr>
          <p:nvPr>
            <p:ph type="body" sz="quarter" idx="33"/>
          </p:nvPr>
        </p:nvSpPr>
        <p:spPr/>
        <p:txBody>
          <a:bodyPr/>
          <a:lstStyle/>
          <a:p>
            <a:endParaRPr lang="de-DE"/>
          </a:p>
        </p:txBody>
      </p:sp>
      <p:sp>
        <p:nvSpPr>
          <p:cNvPr id="13" name="Textplatzhalter 12">
            <a:extLst>
              <a:ext uri="{FF2B5EF4-FFF2-40B4-BE49-F238E27FC236}">
                <a16:creationId xmlns:a16="http://schemas.microsoft.com/office/drawing/2014/main" id="{26A4FB80-59AC-46FF-AE68-981A535D45D0}"/>
              </a:ext>
            </a:extLst>
          </p:cNvPr>
          <p:cNvSpPr>
            <a:spLocks noGrp="1"/>
          </p:cNvSpPr>
          <p:nvPr>
            <p:ph type="body" sz="quarter" idx="34"/>
          </p:nvPr>
        </p:nvSpPr>
        <p:spPr/>
        <p:txBody>
          <a:bodyPr/>
          <a:lstStyle/>
          <a:p>
            <a:endParaRPr lang="de-DE"/>
          </a:p>
        </p:txBody>
      </p:sp>
      <p:sp>
        <p:nvSpPr>
          <p:cNvPr id="14" name="Textplatzhalter 13">
            <a:extLst>
              <a:ext uri="{FF2B5EF4-FFF2-40B4-BE49-F238E27FC236}">
                <a16:creationId xmlns:a16="http://schemas.microsoft.com/office/drawing/2014/main" id="{AF9D317C-7D1D-4804-B134-F80BFB86D9CD}"/>
              </a:ext>
            </a:extLst>
          </p:cNvPr>
          <p:cNvSpPr>
            <a:spLocks noGrp="1"/>
          </p:cNvSpPr>
          <p:nvPr>
            <p:ph type="body" sz="quarter" idx="35"/>
          </p:nvPr>
        </p:nvSpPr>
        <p:spPr/>
        <p:txBody>
          <a:bodyPr/>
          <a:lstStyle/>
          <a:p>
            <a:endParaRPr lang="de-DE"/>
          </a:p>
        </p:txBody>
      </p:sp>
      <p:sp>
        <p:nvSpPr>
          <p:cNvPr id="15" name="Textplatzhalter 14">
            <a:extLst>
              <a:ext uri="{FF2B5EF4-FFF2-40B4-BE49-F238E27FC236}">
                <a16:creationId xmlns:a16="http://schemas.microsoft.com/office/drawing/2014/main" id="{AC606C82-228B-4FA3-BCB4-09FF4D245B98}"/>
              </a:ext>
            </a:extLst>
          </p:cNvPr>
          <p:cNvSpPr>
            <a:spLocks noGrp="1"/>
          </p:cNvSpPr>
          <p:nvPr>
            <p:ph type="body" sz="quarter" idx="36"/>
          </p:nvPr>
        </p:nvSpPr>
        <p:spPr/>
        <p:txBody>
          <a:bodyPr/>
          <a:lstStyle/>
          <a:p>
            <a:endParaRPr lang="de-DE"/>
          </a:p>
        </p:txBody>
      </p:sp>
      <p:sp>
        <p:nvSpPr>
          <p:cNvPr id="16" name="Textplatzhalter 15">
            <a:extLst>
              <a:ext uri="{FF2B5EF4-FFF2-40B4-BE49-F238E27FC236}">
                <a16:creationId xmlns:a16="http://schemas.microsoft.com/office/drawing/2014/main" id="{E2292868-AD2E-47D8-BD49-5AF7E13D4354}"/>
              </a:ext>
            </a:extLst>
          </p:cNvPr>
          <p:cNvSpPr>
            <a:spLocks noGrp="1"/>
          </p:cNvSpPr>
          <p:nvPr>
            <p:ph type="body" sz="quarter" idx="37"/>
          </p:nvPr>
        </p:nvSpPr>
        <p:spPr/>
        <p:txBody>
          <a:bodyPr/>
          <a:lstStyle/>
          <a:p>
            <a:endParaRPr lang="de-DE"/>
          </a:p>
        </p:txBody>
      </p:sp>
      <p:sp>
        <p:nvSpPr>
          <p:cNvPr id="17" name="Textplatzhalter 16">
            <a:extLst>
              <a:ext uri="{FF2B5EF4-FFF2-40B4-BE49-F238E27FC236}">
                <a16:creationId xmlns:a16="http://schemas.microsoft.com/office/drawing/2014/main" id="{5A3C277D-7E19-4DCA-ABDF-D036B74FD38C}"/>
              </a:ext>
            </a:extLst>
          </p:cNvPr>
          <p:cNvSpPr>
            <a:spLocks noGrp="1"/>
          </p:cNvSpPr>
          <p:nvPr>
            <p:ph type="body" sz="quarter" idx="38"/>
          </p:nvPr>
        </p:nvSpPr>
        <p:spPr/>
        <p:txBody>
          <a:bodyPr/>
          <a:lstStyle/>
          <a:p>
            <a:endParaRPr lang="de-DE"/>
          </a:p>
        </p:txBody>
      </p:sp>
      <p:sp>
        <p:nvSpPr>
          <p:cNvPr id="18" name="Textplatzhalter 17">
            <a:extLst>
              <a:ext uri="{FF2B5EF4-FFF2-40B4-BE49-F238E27FC236}">
                <a16:creationId xmlns:a16="http://schemas.microsoft.com/office/drawing/2014/main" id="{AD38035B-A2F0-402C-B8B7-DC6BD39A4747}"/>
              </a:ext>
            </a:extLst>
          </p:cNvPr>
          <p:cNvSpPr>
            <a:spLocks noGrp="1"/>
          </p:cNvSpPr>
          <p:nvPr>
            <p:ph type="body" sz="quarter" idx="39"/>
          </p:nvPr>
        </p:nvSpPr>
        <p:spPr/>
        <p:txBody>
          <a:bodyPr/>
          <a:lstStyle/>
          <a:p>
            <a:endParaRPr lang="de-DE"/>
          </a:p>
        </p:txBody>
      </p:sp>
      <p:sp>
        <p:nvSpPr>
          <p:cNvPr id="19" name="Textplatzhalter 18">
            <a:extLst>
              <a:ext uri="{FF2B5EF4-FFF2-40B4-BE49-F238E27FC236}">
                <a16:creationId xmlns:a16="http://schemas.microsoft.com/office/drawing/2014/main" id="{E8EC75A4-2FB4-4D97-9BA5-32F137CA6B83}"/>
              </a:ext>
            </a:extLst>
          </p:cNvPr>
          <p:cNvSpPr>
            <a:spLocks noGrp="1"/>
          </p:cNvSpPr>
          <p:nvPr>
            <p:ph type="body" sz="quarter" idx="40"/>
          </p:nvPr>
        </p:nvSpPr>
        <p:spPr/>
        <p:txBody>
          <a:bodyPr/>
          <a:lstStyle/>
          <a:p>
            <a:endParaRPr lang="de-DE"/>
          </a:p>
        </p:txBody>
      </p:sp>
    </p:spTree>
    <p:extLst>
      <p:ext uri="{BB962C8B-B14F-4D97-AF65-F5344CB8AC3E}">
        <p14:creationId xmlns:p14="http://schemas.microsoft.com/office/powerpoint/2010/main" val="35566064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a:extLst>
              <a:ext uri="{FF2B5EF4-FFF2-40B4-BE49-F238E27FC236}">
                <a16:creationId xmlns:a16="http://schemas.microsoft.com/office/drawing/2014/main" id="{408F1878-BA0E-41A1-88E1-8F475862C110}"/>
              </a:ext>
            </a:extLst>
          </p:cNvPr>
          <p:cNvSpPr>
            <a:spLocks noGrp="1"/>
          </p:cNvSpPr>
          <p:nvPr>
            <p:ph type="body" sz="quarter" idx="10"/>
          </p:nvPr>
        </p:nvSpPr>
        <p:spPr/>
        <p:txBody>
          <a:bodyPr/>
          <a:lstStyle/>
          <a:p>
            <a:endParaRPr lang="de-DE"/>
          </a:p>
        </p:txBody>
      </p:sp>
      <p:sp>
        <p:nvSpPr>
          <p:cNvPr id="3" name="Textplatzhalter 2">
            <a:extLst>
              <a:ext uri="{FF2B5EF4-FFF2-40B4-BE49-F238E27FC236}">
                <a16:creationId xmlns:a16="http://schemas.microsoft.com/office/drawing/2014/main" id="{F05B38FE-BCD5-4731-A051-5B99F016E7F0}"/>
              </a:ext>
            </a:extLst>
          </p:cNvPr>
          <p:cNvSpPr>
            <a:spLocks noGrp="1"/>
          </p:cNvSpPr>
          <p:nvPr>
            <p:ph type="body" sz="quarter" idx="18"/>
          </p:nvPr>
        </p:nvSpPr>
        <p:spPr/>
        <p:txBody>
          <a:bodyPr/>
          <a:lstStyle/>
          <a:p>
            <a:endParaRPr lang="de-DE"/>
          </a:p>
        </p:txBody>
      </p:sp>
      <p:sp>
        <p:nvSpPr>
          <p:cNvPr id="4" name="Textplatzhalter 3">
            <a:extLst>
              <a:ext uri="{FF2B5EF4-FFF2-40B4-BE49-F238E27FC236}">
                <a16:creationId xmlns:a16="http://schemas.microsoft.com/office/drawing/2014/main" id="{E1876370-16D9-44AC-BB13-2EAF95DB6271}"/>
              </a:ext>
            </a:extLst>
          </p:cNvPr>
          <p:cNvSpPr>
            <a:spLocks noGrp="1"/>
          </p:cNvSpPr>
          <p:nvPr>
            <p:ph type="body" sz="quarter" idx="33"/>
          </p:nvPr>
        </p:nvSpPr>
        <p:spPr/>
        <p:txBody>
          <a:bodyPr/>
          <a:lstStyle/>
          <a:p>
            <a:endParaRPr lang="de-DE"/>
          </a:p>
        </p:txBody>
      </p:sp>
      <p:sp>
        <p:nvSpPr>
          <p:cNvPr id="5" name="Textplatzhalter 4">
            <a:extLst>
              <a:ext uri="{FF2B5EF4-FFF2-40B4-BE49-F238E27FC236}">
                <a16:creationId xmlns:a16="http://schemas.microsoft.com/office/drawing/2014/main" id="{D55B65C9-6BC0-4957-8072-E2EC8F5AF213}"/>
              </a:ext>
            </a:extLst>
          </p:cNvPr>
          <p:cNvSpPr>
            <a:spLocks noGrp="1"/>
          </p:cNvSpPr>
          <p:nvPr>
            <p:ph type="body" sz="quarter" idx="19"/>
          </p:nvPr>
        </p:nvSpPr>
        <p:spPr/>
        <p:txBody>
          <a:bodyPr/>
          <a:lstStyle/>
          <a:p>
            <a:endParaRPr lang="de-DE"/>
          </a:p>
        </p:txBody>
      </p:sp>
      <p:sp>
        <p:nvSpPr>
          <p:cNvPr id="6" name="Bildplatzhalter 5">
            <a:extLst>
              <a:ext uri="{FF2B5EF4-FFF2-40B4-BE49-F238E27FC236}">
                <a16:creationId xmlns:a16="http://schemas.microsoft.com/office/drawing/2014/main" id="{C2F4AA29-ED68-428D-9B6C-5F8D7B7F7433}"/>
              </a:ext>
            </a:extLst>
          </p:cNvPr>
          <p:cNvSpPr>
            <a:spLocks noGrp="1"/>
          </p:cNvSpPr>
          <p:nvPr>
            <p:ph type="pic" sz="quarter" idx="23"/>
          </p:nvPr>
        </p:nvSpPr>
        <p:spPr/>
        <p:txBody>
          <a:bodyPr/>
          <a:lstStyle/>
          <a:p>
            <a:endParaRPr lang="de-DE"/>
          </a:p>
        </p:txBody>
      </p:sp>
      <p:sp>
        <p:nvSpPr>
          <p:cNvPr id="7" name="Textplatzhalter 6">
            <a:extLst>
              <a:ext uri="{FF2B5EF4-FFF2-40B4-BE49-F238E27FC236}">
                <a16:creationId xmlns:a16="http://schemas.microsoft.com/office/drawing/2014/main" id="{0550B903-64BF-454F-B3D2-02F16D047222}"/>
              </a:ext>
            </a:extLst>
          </p:cNvPr>
          <p:cNvSpPr>
            <a:spLocks noGrp="1"/>
          </p:cNvSpPr>
          <p:nvPr>
            <p:ph type="body" sz="quarter" idx="26"/>
          </p:nvPr>
        </p:nvSpPr>
        <p:spPr/>
        <p:txBody>
          <a:bodyPr/>
          <a:lstStyle/>
          <a:p>
            <a:endParaRPr lang="de-DE"/>
          </a:p>
        </p:txBody>
      </p:sp>
      <p:sp>
        <p:nvSpPr>
          <p:cNvPr id="8" name="Bildplatzhalter 7">
            <a:extLst>
              <a:ext uri="{FF2B5EF4-FFF2-40B4-BE49-F238E27FC236}">
                <a16:creationId xmlns:a16="http://schemas.microsoft.com/office/drawing/2014/main" id="{CF8EEE1A-35EC-43DB-9015-2F4968FBAD45}"/>
              </a:ext>
            </a:extLst>
          </p:cNvPr>
          <p:cNvSpPr>
            <a:spLocks noGrp="1"/>
          </p:cNvSpPr>
          <p:nvPr>
            <p:ph type="pic" sz="quarter" idx="27"/>
          </p:nvPr>
        </p:nvSpPr>
        <p:spPr/>
        <p:txBody>
          <a:bodyPr/>
          <a:lstStyle/>
          <a:p>
            <a:endParaRPr lang="de-DE"/>
          </a:p>
        </p:txBody>
      </p:sp>
      <p:sp>
        <p:nvSpPr>
          <p:cNvPr id="9" name="Textplatzhalter 8">
            <a:extLst>
              <a:ext uri="{FF2B5EF4-FFF2-40B4-BE49-F238E27FC236}">
                <a16:creationId xmlns:a16="http://schemas.microsoft.com/office/drawing/2014/main" id="{627D980C-03D9-4FCF-B711-6ACF9D974C2C}"/>
              </a:ext>
            </a:extLst>
          </p:cNvPr>
          <p:cNvSpPr>
            <a:spLocks noGrp="1"/>
          </p:cNvSpPr>
          <p:nvPr>
            <p:ph type="body" sz="quarter" idx="28"/>
          </p:nvPr>
        </p:nvSpPr>
        <p:spPr/>
        <p:txBody>
          <a:bodyPr/>
          <a:lstStyle/>
          <a:p>
            <a:endParaRPr lang="de-DE"/>
          </a:p>
        </p:txBody>
      </p:sp>
      <p:sp>
        <p:nvSpPr>
          <p:cNvPr id="10" name="Bildplatzhalter 9">
            <a:extLst>
              <a:ext uri="{FF2B5EF4-FFF2-40B4-BE49-F238E27FC236}">
                <a16:creationId xmlns:a16="http://schemas.microsoft.com/office/drawing/2014/main" id="{A738388F-0B44-4FBD-B6F3-027B264EBFFB}"/>
              </a:ext>
            </a:extLst>
          </p:cNvPr>
          <p:cNvSpPr>
            <a:spLocks noGrp="1"/>
          </p:cNvSpPr>
          <p:nvPr>
            <p:ph type="pic" sz="quarter" idx="29"/>
          </p:nvPr>
        </p:nvSpPr>
        <p:spPr/>
        <p:txBody>
          <a:bodyPr/>
          <a:lstStyle/>
          <a:p>
            <a:endParaRPr lang="de-DE"/>
          </a:p>
        </p:txBody>
      </p:sp>
      <p:sp>
        <p:nvSpPr>
          <p:cNvPr id="11" name="Textplatzhalter 10">
            <a:extLst>
              <a:ext uri="{FF2B5EF4-FFF2-40B4-BE49-F238E27FC236}">
                <a16:creationId xmlns:a16="http://schemas.microsoft.com/office/drawing/2014/main" id="{611C57F8-512C-4505-8B7F-E99E1E720769}"/>
              </a:ext>
            </a:extLst>
          </p:cNvPr>
          <p:cNvSpPr>
            <a:spLocks noGrp="1"/>
          </p:cNvSpPr>
          <p:nvPr>
            <p:ph type="body" sz="quarter" idx="30"/>
          </p:nvPr>
        </p:nvSpPr>
        <p:spPr/>
        <p:txBody>
          <a:bodyPr/>
          <a:lstStyle/>
          <a:p>
            <a:endParaRPr lang="de-DE"/>
          </a:p>
        </p:txBody>
      </p:sp>
      <p:sp>
        <p:nvSpPr>
          <p:cNvPr id="12" name="Textplatzhalter 11">
            <a:extLst>
              <a:ext uri="{FF2B5EF4-FFF2-40B4-BE49-F238E27FC236}">
                <a16:creationId xmlns:a16="http://schemas.microsoft.com/office/drawing/2014/main" id="{FAAD1846-24B6-4B94-B8AE-40105CEFB13B}"/>
              </a:ext>
            </a:extLst>
          </p:cNvPr>
          <p:cNvSpPr>
            <a:spLocks noGrp="1"/>
          </p:cNvSpPr>
          <p:nvPr>
            <p:ph type="body" sz="quarter" idx="34"/>
          </p:nvPr>
        </p:nvSpPr>
        <p:spPr/>
        <p:txBody>
          <a:bodyPr/>
          <a:lstStyle/>
          <a:p>
            <a:endParaRPr lang="de-DE"/>
          </a:p>
        </p:txBody>
      </p:sp>
      <p:sp>
        <p:nvSpPr>
          <p:cNvPr id="13" name="Textplatzhalter 12">
            <a:extLst>
              <a:ext uri="{FF2B5EF4-FFF2-40B4-BE49-F238E27FC236}">
                <a16:creationId xmlns:a16="http://schemas.microsoft.com/office/drawing/2014/main" id="{56372D35-6F09-4FFE-BC5A-42D65B1D0F81}"/>
              </a:ext>
            </a:extLst>
          </p:cNvPr>
          <p:cNvSpPr>
            <a:spLocks noGrp="1"/>
          </p:cNvSpPr>
          <p:nvPr>
            <p:ph type="body" sz="quarter" idx="35"/>
          </p:nvPr>
        </p:nvSpPr>
        <p:spPr/>
        <p:txBody>
          <a:bodyPr/>
          <a:lstStyle/>
          <a:p>
            <a:endParaRPr lang="de-DE"/>
          </a:p>
        </p:txBody>
      </p:sp>
      <p:sp>
        <p:nvSpPr>
          <p:cNvPr id="14" name="Textplatzhalter 13">
            <a:extLst>
              <a:ext uri="{FF2B5EF4-FFF2-40B4-BE49-F238E27FC236}">
                <a16:creationId xmlns:a16="http://schemas.microsoft.com/office/drawing/2014/main" id="{7F1F9001-2476-49EC-AAA7-385F8C82583E}"/>
              </a:ext>
            </a:extLst>
          </p:cNvPr>
          <p:cNvSpPr>
            <a:spLocks noGrp="1"/>
          </p:cNvSpPr>
          <p:nvPr>
            <p:ph type="body" sz="quarter" idx="36"/>
          </p:nvPr>
        </p:nvSpPr>
        <p:spPr/>
        <p:txBody>
          <a:bodyPr/>
          <a:lstStyle/>
          <a:p>
            <a:endParaRPr lang="de-DE"/>
          </a:p>
        </p:txBody>
      </p:sp>
      <p:sp>
        <p:nvSpPr>
          <p:cNvPr id="15" name="Textplatzhalter 14">
            <a:extLst>
              <a:ext uri="{FF2B5EF4-FFF2-40B4-BE49-F238E27FC236}">
                <a16:creationId xmlns:a16="http://schemas.microsoft.com/office/drawing/2014/main" id="{216476DB-6F50-40DA-9ECE-968E677EF362}"/>
              </a:ext>
            </a:extLst>
          </p:cNvPr>
          <p:cNvSpPr>
            <a:spLocks noGrp="1"/>
          </p:cNvSpPr>
          <p:nvPr>
            <p:ph type="body" sz="quarter" idx="37"/>
          </p:nvPr>
        </p:nvSpPr>
        <p:spPr/>
        <p:txBody>
          <a:bodyPr/>
          <a:lstStyle/>
          <a:p>
            <a:endParaRPr lang="de-DE"/>
          </a:p>
        </p:txBody>
      </p:sp>
      <p:sp>
        <p:nvSpPr>
          <p:cNvPr id="16" name="Textplatzhalter 15">
            <a:extLst>
              <a:ext uri="{FF2B5EF4-FFF2-40B4-BE49-F238E27FC236}">
                <a16:creationId xmlns:a16="http://schemas.microsoft.com/office/drawing/2014/main" id="{34FD0C97-77F6-4094-A2C2-7C0F04E9274B}"/>
              </a:ext>
            </a:extLst>
          </p:cNvPr>
          <p:cNvSpPr>
            <a:spLocks noGrp="1"/>
          </p:cNvSpPr>
          <p:nvPr>
            <p:ph type="body" sz="quarter" idx="38"/>
          </p:nvPr>
        </p:nvSpPr>
        <p:spPr/>
        <p:txBody>
          <a:bodyPr/>
          <a:lstStyle/>
          <a:p>
            <a:endParaRPr lang="de-DE"/>
          </a:p>
        </p:txBody>
      </p:sp>
      <p:sp>
        <p:nvSpPr>
          <p:cNvPr id="17" name="Textplatzhalter 16">
            <a:extLst>
              <a:ext uri="{FF2B5EF4-FFF2-40B4-BE49-F238E27FC236}">
                <a16:creationId xmlns:a16="http://schemas.microsoft.com/office/drawing/2014/main" id="{C28BCDE9-8109-4946-BB79-C137F3C54F01}"/>
              </a:ext>
            </a:extLst>
          </p:cNvPr>
          <p:cNvSpPr>
            <a:spLocks noGrp="1"/>
          </p:cNvSpPr>
          <p:nvPr>
            <p:ph type="body" sz="quarter" idx="39"/>
          </p:nvPr>
        </p:nvSpPr>
        <p:spPr/>
        <p:txBody>
          <a:bodyPr/>
          <a:lstStyle/>
          <a:p>
            <a:endParaRPr lang="de-DE"/>
          </a:p>
        </p:txBody>
      </p:sp>
      <p:sp>
        <p:nvSpPr>
          <p:cNvPr id="18" name="Textplatzhalter 17">
            <a:extLst>
              <a:ext uri="{FF2B5EF4-FFF2-40B4-BE49-F238E27FC236}">
                <a16:creationId xmlns:a16="http://schemas.microsoft.com/office/drawing/2014/main" id="{5C2CDD34-9527-4816-A950-BEE6B557034D}"/>
              </a:ext>
            </a:extLst>
          </p:cNvPr>
          <p:cNvSpPr>
            <a:spLocks noGrp="1"/>
          </p:cNvSpPr>
          <p:nvPr>
            <p:ph type="body" sz="quarter" idx="40"/>
          </p:nvPr>
        </p:nvSpPr>
        <p:spPr/>
        <p:txBody>
          <a:bodyPr/>
          <a:lstStyle/>
          <a:p>
            <a:endParaRPr lang="de-DE"/>
          </a:p>
        </p:txBody>
      </p:sp>
    </p:spTree>
    <p:extLst>
      <p:ext uri="{BB962C8B-B14F-4D97-AF65-F5344CB8AC3E}">
        <p14:creationId xmlns:p14="http://schemas.microsoft.com/office/powerpoint/2010/main" val="22989541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ildplatzhalter 1">
            <a:extLst>
              <a:ext uri="{FF2B5EF4-FFF2-40B4-BE49-F238E27FC236}">
                <a16:creationId xmlns:a16="http://schemas.microsoft.com/office/drawing/2014/main" id="{F52C6703-824D-4D22-BAF0-A3C65AAF5B26}"/>
              </a:ext>
            </a:extLst>
          </p:cNvPr>
          <p:cNvSpPr>
            <a:spLocks noGrp="1"/>
          </p:cNvSpPr>
          <p:nvPr>
            <p:ph type="pic" sz="quarter" idx="31"/>
          </p:nvPr>
        </p:nvSpPr>
        <p:spPr/>
        <p:txBody>
          <a:bodyPr/>
          <a:lstStyle/>
          <a:p>
            <a:endParaRPr lang="de-DE"/>
          </a:p>
        </p:txBody>
      </p:sp>
      <p:sp>
        <p:nvSpPr>
          <p:cNvPr id="3" name="Textplatzhalter 2">
            <a:extLst>
              <a:ext uri="{FF2B5EF4-FFF2-40B4-BE49-F238E27FC236}">
                <a16:creationId xmlns:a16="http://schemas.microsoft.com/office/drawing/2014/main" id="{C4679999-BB4D-4406-93A3-B79711E6A574}"/>
              </a:ext>
            </a:extLst>
          </p:cNvPr>
          <p:cNvSpPr>
            <a:spLocks noGrp="1"/>
          </p:cNvSpPr>
          <p:nvPr>
            <p:ph type="body" sz="quarter" idx="10"/>
          </p:nvPr>
        </p:nvSpPr>
        <p:spPr/>
        <p:txBody>
          <a:bodyPr/>
          <a:lstStyle/>
          <a:p>
            <a:endParaRPr lang="de-DE"/>
          </a:p>
        </p:txBody>
      </p:sp>
      <p:sp>
        <p:nvSpPr>
          <p:cNvPr id="4" name="Textplatzhalter 3">
            <a:extLst>
              <a:ext uri="{FF2B5EF4-FFF2-40B4-BE49-F238E27FC236}">
                <a16:creationId xmlns:a16="http://schemas.microsoft.com/office/drawing/2014/main" id="{CE62E00C-125D-4D76-8454-BA80AEE85E91}"/>
              </a:ext>
            </a:extLst>
          </p:cNvPr>
          <p:cNvSpPr>
            <a:spLocks noGrp="1"/>
          </p:cNvSpPr>
          <p:nvPr>
            <p:ph type="body" sz="quarter" idx="18"/>
          </p:nvPr>
        </p:nvSpPr>
        <p:spPr/>
        <p:txBody>
          <a:bodyPr/>
          <a:lstStyle/>
          <a:p>
            <a:endParaRPr lang="de-DE"/>
          </a:p>
        </p:txBody>
      </p:sp>
      <p:sp>
        <p:nvSpPr>
          <p:cNvPr id="5" name="Textplatzhalter 4">
            <a:extLst>
              <a:ext uri="{FF2B5EF4-FFF2-40B4-BE49-F238E27FC236}">
                <a16:creationId xmlns:a16="http://schemas.microsoft.com/office/drawing/2014/main" id="{A4D395DD-459A-4E42-9257-9CD602D7CDF3}"/>
              </a:ext>
            </a:extLst>
          </p:cNvPr>
          <p:cNvSpPr>
            <a:spLocks noGrp="1"/>
          </p:cNvSpPr>
          <p:nvPr>
            <p:ph type="body" sz="quarter" idx="19"/>
          </p:nvPr>
        </p:nvSpPr>
        <p:spPr/>
        <p:txBody>
          <a:bodyPr/>
          <a:lstStyle/>
          <a:p>
            <a:endParaRPr lang="de-DE"/>
          </a:p>
        </p:txBody>
      </p:sp>
      <p:sp>
        <p:nvSpPr>
          <p:cNvPr id="6" name="Bildplatzhalter 5">
            <a:extLst>
              <a:ext uri="{FF2B5EF4-FFF2-40B4-BE49-F238E27FC236}">
                <a16:creationId xmlns:a16="http://schemas.microsoft.com/office/drawing/2014/main" id="{DE734F43-DEF4-41B8-9C41-200478C2EB0B}"/>
              </a:ext>
            </a:extLst>
          </p:cNvPr>
          <p:cNvSpPr>
            <a:spLocks noGrp="1"/>
          </p:cNvSpPr>
          <p:nvPr>
            <p:ph type="pic" sz="quarter" idx="23"/>
          </p:nvPr>
        </p:nvSpPr>
        <p:spPr/>
        <p:txBody>
          <a:bodyPr/>
          <a:lstStyle/>
          <a:p>
            <a:endParaRPr lang="de-DE"/>
          </a:p>
        </p:txBody>
      </p:sp>
      <p:sp>
        <p:nvSpPr>
          <p:cNvPr id="7" name="Textplatzhalter 6">
            <a:extLst>
              <a:ext uri="{FF2B5EF4-FFF2-40B4-BE49-F238E27FC236}">
                <a16:creationId xmlns:a16="http://schemas.microsoft.com/office/drawing/2014/main" id="{6DC30BC6-2DF1-4EEC-851B-CF4AC0804008}"/>
              </a:ext>
            </a:extLst>
          </p:cNvPr>
          <p:cNvSpPr>
            <a:spLocks noGrp="1"/>
          </p:cNvSpPr>
          <p:nvPr>
            <p:ph type="body" sz="quarter" idx="26"/>
          </p:nvPr>
        </p:nvSpPr>
        <p:spPr/>
        <p:txBody>
          <a:bodyPr/>
          <a:lstStyle/>
          <a:p>
            <a:endParaRPr lang="de-DE"/>
          </a:p>
        </p:txBody>
      </p:sp>
      <p:sp>
        <p:nvSpPr>
          <p:cNvPr id="8" name="Bildplatzhalter 7">
            <a:extLst>
              <a:ext uri="{FF2B5EF4-FFF2-40B4-BE49-F238E27FC236}">
                <a16:creationId xmlns:a16="http://schemas.microsoft.com/office/drawing/2014/main" id="{012A1DBA-CA7A-43A7-82D8-1178F71D1ED5}"/>
              </a:ext>
            </a:extLst>
          </p:cNvPr>
          <p:cNvSpPr>
            <a:spLocks noGrp="1"/>
          </p:cNvSpPr>
          <p:nvPr>
            <p:ph type="pic" sz="quarter" idx="27"/>
          </p:nvPr>
        </p:nvSpPr>
        <p:spPr/>
        <p:txBody>
          <a:bodyPr/>
          <a:lstStyle/>
          <a:p>
            <a:endParaRPr lang="de-DE"/>
          </a:p>
        </p:txBody>
      </p:sp>
      <p:sp>
        <p:nvSpPr>
          <p:cNvPr id="9" name="Textplatzhalter 8">
            <a:extLst>
              <a:ext uri="{FF2B5EF4-FFF2-40B4-BE49-F238E27FC236}">
                <a16:creationId xmlns:a16="http://schemas.microsoft.com/office/drawing/2014/main" id="{13F60B43-18BA-4494-B161-DB121F3F02B5}"/>
              </a:ext>
            </a:extLst>
          </p:cNvPr>
          <p:cNvSpPr>
            <a:spLocks noGrp="1"/>
          </p:cNvSpPr>
          <p:nvPr>
            <p:ph type="body" sz="quarter" idx="28"/>
          </p:nvPr>
        </p:nvSpPr>
        <p:spPr/>
        <p:txBody>
          <a:bodyPr/>
          <a:lstStyle/>
          <a:p>
            <a:endParaRPr lang="de-DE"/>
          </a:p>
        </p:txBody>
      </p:sp>
      <p:sp>
        <p:nvSpPr>
          <p:cNvPr id="10" name="Bildplatzhalter 9">
            <a:extLst>
              <a:ext uri="{FF2B5EF4-FFF2-40B4-BE49-F238E27FC236}">
                <a16:creationId xmlns:a16="http://schemas.microsoft.com/office/drawing/2014/main" id="{75ACBDD3-D402-4C7D-9475-A58142CEB718}"/>
              </a:ext>
            </a:extLst>
          </p:cNvPr>
          <p:cNvSpPr>
            <a:spLocks noGrp="1"/>
          </p:cNvSpPr>
          <p:nvPr>
            <p:ph type="pic" sz="quarter" idx="29"/>
          </p:nvPr>
        </p:nvSpPr>
        <p:spPr/>
        <p:txBody>
          <a:bodyPr/>
          <a:lstStyle/>
          <a:p>
            <a:endParaRPr lang="de-DE"/>
          </a:p>
        </p:txBody>
      </p:sp>
      <p:sp>
        <p:nvSpPr>
          <p:cNvPr id="11" name="Textplatzhalter 10">
            <a:extLst>
              <a:ext uri="{FF2B5EF4-FFF2-40B4-BE49-F238E27FC236}">
                <a16:creationId xmlns:a16="http://schemas.microsoft.com/office/drawing/2014/main" id="{FE795CB8-7314-49E5-89DE-400AFD1F5799}"/>
              </a:ext>
            </a:extLst>
          </p:cNvPr>
          <p:cNvSpPr>
            <a:spLocks noGrp="1"/>
          </p:cNvSpPr>
          <p:nvPr>
            <p:ph type="body" sz="quarter" idx="30"/>
          </p:nvPr>
        </p:nvSpPr>
        <p:spPr/>
        <p:txBody>
          <a:bodyPr/>
          <a:lstStyle/>
          <a:p>
            <a:endParaRPr lang="de-DE"/>
          </a:p>
        </p:txBody>
      </p:sp>
      <p:sp>
        <p:nvSpPr>
          <p:cNvPr id="12" name="Textplatzhalter 11">
            <a:extLst>
              <a:ext uri="{FF2B5EF4-FFF2-40B4-BE49-F238E27FC236}">
                <a16:creationId xmlns:a16="http://schemas.microsoft.com/office/drawing/2014/main" id="{F5AC32A2-DCC2-4E69-BACC-D3B176720854}"/>
              </a:ext>
            </a:extLst>
          </p:cNvPr>
          <p:cNvSpPr>
            <a:spLocks noGrp="1"/>
          </p:cNvSpPr>
          <p:nvPr>
            <p:ph type="body" sz="quarter" idx="33"/>
          </p:nvPr>
        </p:nvSpPr>
        <p:spPr/>
        <p:txBody>
          <a:bodyPr/>
          <a:lstStyle/>
          <a:p>
            <a:endParaRPr lang="de-DE"/>
          </a:p>
        </p:txBody>
      </p:sp>
      <p:sp>
        <p:nvSpPr>
          <p:cNvPr id="13" name="Textplatzhalter 12">
            <a:extLst>
              <a:ext uri="{FF2B5EF4-FFF2-40B4-BE49-F238E27FC236}">
                <a16:creationId xmlns:a16="http://schemas.microsoft.com/office/drawing/2014/main" id="{DB0E2472-2448-4B8C-8B38-7B6A43C96036}"/>
              </a:ext>
            </a:extLst>
          </p:cNvPr>
          <p:cNvSpPr>
            <a:spLocks noGrp="1"/>
          </p:cNvSpPr>
          <p:nvPr>
            <p:ph type="body" sz="quarter" idx="34"/>
          </p:nvPr>
        </p:nvSpPr>
        <p:spPr/>
        <p:txBody>
          <a:bodyPr/>
          <a:lstStyle/>
          <a:p>
            <a:endParaRPr lang="de-DE"/>
          </a:p>
        </p:txBody>
      </p:sp>
      <p:sp>
        <p:nvSpPr>
          <p:cNvPr id="14" name="Textplatzhalter 13">
            <a:extLst>
              <a:ext uri="{FF2B5EF4-FFF2-40B4-BE49-F238E27FC236}">
                <a16:creationId xmlns:a16="http://schemas.microsoft.com/office/drawing/2014/main" id="{BC656B4A-AEC6-49D4-B803-7C8D9DA28894}"/>
              </a:ext>
            </a:extLst>
          </p:cNvPr>
          <p:cNvSpPr>
            <a:spLocks noGrp="1"/>
          </p:cNvSpPr>
          <p:nvPr>
            <p:ph type="body" sz="quarter" idx="35"/>
          </p:nvPr>
        </p:nvSpPr>
        <p:spPr/>
        <p:txBody>
          <a:bodyPr/>
          <a:lstStyle/>
          <a:p>
            <a:endParaRPr lang="de-DE"/>
          </a:p>
        </p:txBody>
      </p:sp>
      <p:sp>
        <p:nvSpPr>
          <p:cNvPr id="15" name="Textplatzhalter 14">
            <a:extLst>
              <a:ext uri="{FF2B5EF4-FFF2-40B4-BE49-F238E27FC236}">
                <a16:creationId xmlns:a16="http://schemas.microsoft.com/office/drawing/2014/main" id="{56F0ED4B-B18E-49D9-AB4F-7DDACB30FCEA}"/>
              </a:ext>
            </a:extLst>
          </p:cNvPr>
          <p:cNvSpPr>
            <a:spLocks noGrp="1"/>
          </p:cNvSpPr>
          <p:nvPr>
            <p:ph type="body" sz="quarter" idx="36"/>
          </p:nvPr>
        </p:nvSpPr>
        <p:spPr/>
        <p:txBody>
          <a:bodyPr/>
          <a:lstStyle/>
          <a:p>
            <a:endParaRPr lang="de-DE"/>
          </a:p>
        </p:txBody>
      </p:sp>
      <p:sp>
        <p:nvSpPr>
          <p:cNvPr id="16" name="Textplatzhalter 15">
            <a:extLst>
              <a:ext uri="{FF2B5EF4-FFF2-40B4-BE49-F238E27FC236}">
                <a16:creationId xmlns:a16="http://schemas.microsoft.com/office/drawing/2014/main" id="{1224589B-77A6-4323-BF66-EA90D671F808}"/>
              </a:ext>
            </a:extLst>
          </p:cNvPr>
          <p:cNvSpPr>
            <a:spLocks noGrp="1"/>
          </p:cNvSpPr>
          <p:nvPr>
            <p:ph type="body" sz="quarter" idx="37"/>
          </p:nvPr>
        </p:nvSpPr>
        <p:spPr/>
        <p:txBody>
          <a:bodyPr/>
          <a:lstStyle/>
          <a:p>
            <a:endParaRPr lang="de-DE"/>
          </a:p>
        </p:txBody>
      </p:sp>
      <p:sp>
        <p:nvSpPr>
          <p:cNvPr id="17" name="Textplatzhalter 16">
            <a:extLst>
              <a:ext uri="{FF2B5EF4-FFF2-40B4-BE49-F238E27FC236}">
                <a16:creationId xmlns:a16="http://schemas.microsoft.com/office/drawing/2014/main" id="{668593CA-9BF1-4DE4-97E3-5CD1C1C69B10}"/>
              </a:ext>
            </a:extLst>
          </p:cNvPr>
          <p:cNvSpPr>
            <a:spLocks noGrp="1"/>
          </p:cNvSpPr>
          <p:nvPr>
            <p:ph type="body" sz="quarter" idx="38"/>
          </p:nvPr>
        </p:nvSpPr>
        <p:spPr/>
        <p:txBody>
          <a:bodyPr/>
          <a:lstStyle/>
          <a:p>
            <a:endParaRPr lang="de-DE"/>
          </a:p>
        </p:txBody>
      </p:sp>
      <p:sp>
        <p:nvSpPr>
          <p:cNvPr id="18" name="Textplatzhalter 17">
            <a:extLst>
              <a:ext uri="{FF2B5EF4-FFF2-40B4-BE49-F238E27FC236}">
                <a16:creationId xmlns:a16="http://schemas.microsoft.com/office/drawing/2014/main" id="{611FA7D5-9049-4916-98DD-6FD05D3F6E07}"/>
              </a:ext>
            </a:extLst>
          </p:cNvPr>
          <p:cNvSpPr>
            <a:spLocks noGrp="1"/>
          </p:cNvSpPr>
          <p:nvPr>
            <p:ph type="body" sz="quarter" idx="39"/>
          </p:nvPr>
        </p:nvSpPr>
        <p:spPr/>
        <p:txBody>
          <a:bodyPr/>
          <a:lstStyle/>
          <a:p>
            <a:endParaRPr lang="de-DE"/>
          </a:p>
        </p:txBody>
      </p:sp>
      <p:sp>
        <p:nvSpPr>
          <p:cNvPr id="19" name="Textplatzhalter 18">
            <a:extLst>
              <a:ext uri="{FF2B5EF4-FFF2-40B4-BE49-F238E27FC236}">
                <a16:creationId xmlns:a16="http://schemas.microsoft.com/office/drawing/2014/main" id="{9889C7D4-3273-437D-B684-F9AAE9AEF6E9}"/>
              </a:ext>
            </a:extLst>
          </p:cNvPr>
          <p:cNvSpPr>
            <a:spLocks noGrp="1"/>
          </p:cNvSpPr>
          <p:nvPr>
            <p:ph type="body" sz="quarter" idx="40"/>
          </p:nvPr>
        </p:nvSpPr>
        <p:spPr/>
        <p:txBody>
          <a:bodyPr/>
          <a:lstStyle/>
          <a:p>
            <a:endParaRPr lang="de-DE"/>
          </a:p>
        </p:txBody>
      </p:sp>
    </p:spTree>
    <p:extLst>
      <p:ext uri="{BB962C8B-B14F-4D97-AF65-F5344CB8AC3E}">
        <p14:creationId xmlns:p14="http://schemas.microsoft.com/office/powerpoint/2010/main" val="34953304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331862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a:extLst>
              <a:ext uri="{FF2B5EF4-FFF2-40B4-BE49-F238E27FC236}">
                <a16:creationId xmlns:a16="http://schemas.microsoft.com/office/drawing/2014/main" id="{62B402EB-D2B4-4718-8745-9963412B59E1}"/>
              </a:ext>
            </a:extLst>
          </p:cNvPr>
          <p:cNvSpPr>
            <a:spLocks noGrp="1"/>
          </p:cNvSpPr>
          <p:nvPr>
            <p:ph type="body" sz="quarter" idx="10"/>
          </p:nvPr>
        </p:nvSpPr>
        <p:spPr/>
        <p:txBody>
          <a:bodyPr/>
          <a:lstStyle/>
          <a:p>
            <a:endParaRPr lang="de-DE"/>
          </a:p>
        </p:txBody>
      </p:sp>
      <p:sp>
        <p:nvSpPr>
          <p:cNvPr id="3" name="Textplatzhalter 2">
            <a:extLst>
              <a:ext uri="{FF2B5EF4-FFF2-40B4-BE49-F238E27FC236}">
                <a16:creationId xmlns:a16="http://schemas.microsoft.com/office/drawing/2014/main" id="{D7EC6508-618C-4486-82AE-C8D72CC971DC}"/>
              </a:ext>
            </a:extLst>
          </p:cNvPr>
          <p:cNvSpPr>
            <a:spLocks noGrp="1"/>
          </p:cNvSpPr>
          <p:nvPr>
            <p:ph type="body" sz="quarter" idx="18"/>
          </p:nvPr>
        </p:nvSpPr>
        <p:spPr/>
        <p:txBody>
          <a:bodyPr/>
          <a:lstStyle/>
          <a:p>
            <a:endParaRPr lang="de-DE"/>
          </a:p>
        </p:txBody>
      </p:sp>
      <p:sp>
        <p:nvSpPr>
          <p:cNvPr id="4" name="Textplatzhalter 3">
            <a:extLst>
              <a:ext uri="{FF2B5EF4-FFF2-40B4-BE49-F238E27FC236}">
                <a16:creationId xmlns:a16="http://schemas.microsoft.com/office/drawing/2014/main" id="{5DC04AAF-2FB1-4000-9536-09A590E49268}"/>
              </a:ext>
            </a:extLst>
          </p:cNvPr>
          <p:cNvSpPr>
            <a:spLocks noGrp="1"/>
          </p:cNvSpPr>
          <p:nvPr>
            <p:ph type="body" sz="quarter" idx="19"/>
          </p:nvPr>
        </p:nvSpPr>
        <p:spPr/>
        <p:txBody>
          <a:bodyPr/>
          <a:lstStyle/>
          <a:p>
            <a:endParaRPr lang="de-DE"/>
          </a:p>
        </p:txBody>
      </p:sp>
      <p:sp>
        <p:nvSpPr>
          <p:cNvPr id="5" name="Bildplatzhalter 4">
            <a:extLst>
              <a:ext uri="{FF2B5EF4-FFF2-40B4-BE49-F238E27FC236}">
                <a16:creationId xmlns:a16="http://schemas.microsoft.com/office/drawing/2014/main" id="{2095D8AD-4A7A-46F0-9354-4DEC4AA8FC4E}"/>
              </a:ext>
            </a:extLst>
          </p:cNvPr>
          <p:cNvSpPr>
            <a:spLocks noGrp="1"/>
          </p:cNvSpPr>
          <p:nvPr>
            <p:ph type="pic" sz="quarter" idx="23"/>
          </p:nvPr>
        </p:nvSpPr>
        <p:spPr/>
        <p:txBody>
          <a:bodyPr/>
          <a:lstStyle/>
          <a:p>
            <a:endParaRPr lang="de-DE"/>
          </a:p>
        </p:txBody>
      </p:sp>
      <p:sp>
        <p:nvSpPr>
          <p:cNvPr id="6" name="Textplatzhalter 5">
            <a:extLst>
              <a:ext uri="{FF2B5EF4-FFF2-40B4-BE49-F238E27FC236}">
                <a16:creationId xmlns:a16="http://schemas.microsoft.com/office/drawing/2014/main" id="{83604C61-6BFE-4CFD-A8DC-DF0466223EAB}"/>
              </a:ext>
            </a:extLst>
          </p:cNvPr>
          <p:cNvSpPr>
            <a:spLocks noGrp="1"/>
          </p:cNvSpPr>
          <p:nvPr>
            <p:ph type="body" sz="quarter" idx="26"/>
          </p:nvPr>
        </p:nvSpPr>
        <p:spPr/>
        <p:txBody>
          <a:bodyPr/>
          <a:lstStyle/>
          <a:p>
            <a:endParaRPr lang="de-DE"/>
          </a:p>
        </p:txBody>
      </p:sp>
      <p:sp>
        <p:nvSpPr>
          <p:cNvPr id="7" name="Bildplatzhalter 6">
            <a:extLst>
              <a:ext uri="{FF2B5EF4-FFF2-40B4-BE49-F238E27FC236}">
                <a16:creationId xmlns:a16="http://schemas.microsoft.com/office/drawing/2014/main" id="{F0329FE2-BCBA-4392-AE2F-C4219B6E0B6E}"/>
              </a:ext>
            </a:extLst>
          </p:cNvPr>
          <p:cNvSpPr>
            <a:spLocks noGrp="1"/>
          </p:cNvSpPr>
          <p:nvPr>
            <p:ph type="pic" sz="quarter" idx="27"/>
          </p:nvPr>
        </p:nvSpPr>
        <p:spPr/>
        <p:txBody>
          <a:bodyPr/>
          <a:lstStyle/>
          <a:p>
            <a:endParaRPr lang="de-DE"/>
          </a:p>
        </p:txBody>
      </p:sp>
      <p:sp>
        <p:nvSpPr>
          <p:cNvPr id="8" name="Textplatzhalter 7">
            <a:extLst>
              <a:ext uri="{FF2B5EF4-FFF2-40B4-BE49-F238E27FC236}">
                <a16:creationId xmlns:a16="http://schemas.microsoft.com/office/drawing/2014/main" id="{98C3FE5E-09F0-4CDA-B80C-E2D947903A44}"/>
              </a:ext>
            </a:extLst>
          </p:cNvPr>
          <p:cNvSpPr>
            <a:spLocks noGrp="1"/>
          </p:cNvSpPr>
          <p:nvPr>
            <p:ph type="body" sz="quarter" idx="28"/>
          </p:nvPr>
        </p:nvSpPr>
        <p:spPr/>
        <p:txBody>
          <a:bodyPr/>
          <a:lstStyle/>
          <a:p>
            <a:endParaRPr lang="de-DE"/>
          </a:p>
        </p:txBody>
      </p:sp>
      <p:sp>
        <p:nvSpPr>
          <p:cNvPr id="9" name="Bildplatzhalter 8">
            <a:extLst>
              <a:ext uri="{FF2B5EF4-FFF2-40B4-BE49-F238E27FC236}">
                <a16:creationId xmlns:a16="http://schemas.microsoft.com/office/drawing/2014/main" id="{4304851C-62D4-42AB-95C2-F086FFADDAC6}"/>
              </a:ext>
            </a:extLst>
          </p:cNvPr>
          <p:cNvSpPr>
            <a:spLocks noGrp="1"/>
          </p:cNvSpPr>
          <p:nvPr>
            <p:ph type="pic" sz="quarter" idx="29"/>
          </p:nvPr>
        </p:nvSpPr>
        <p:spPr/>
        <p:txBody>
          <a:bodyPr/>
          <a:lstStyle/>
          <a:p>
            <a:endParaRPr lang="de-DE"/>
          </a:p>
        </p:txBody>
      </p:sp>
      <p:sp>
        <p:nvSpPr>
          <p:cNvPr id="10" name="Textplatzhalter 9">
            <a:extLst>
              <a:ext uri="{FF2B5EF4-FFF2-40B4-BE49-F238E27FC236}">
                <a16:creationId xmlns:a16="http://schemas.microsoft.com/office/drawing/2014/main" id="{AD450558-6DB1-4C2D-A768-BE8D00C57A86}"/>
              </a:ext>
            </a:extLst>
          </p:cNvPr>
          <p:cNvSpPr>
            <a:spLocks noGrp="1"/>
          </p:cNvSpPr>
          <p:nvPr>
            <p:ph type="body" sz="quarter" idx="30"/>
          </p:nvPr>
        </p:nvSpPr>
        <p:spPr/>
        <p:txBody>
          <a:bodyPr/>
          <a:lstStyle/>
          <a:p>
            <a:endParaRPr lang="de-DE"/>
          </a:p>
        </p:txBody>
      </p:sp>
      <p:sp>
        <p:nvSpPr>
          <p:cNvPr id="11" name="Bildplatzhalter 10">
            <a:extLst>
              <a:ext uri="{FF2B5EF4-FFF2-40B4-BE49-F238E27FC236}">
                <a16:creationId xmlns:a16="http://schemas.microsoft.com/office/drawing/2014/main" id="{7C3C974E-D7A7-4D0F-8FB5-8A87B71F81A6}"/>
              </a:ext>
            </a:extLst>
          </p:cNvPr>
          <p:cNvSpPr>
            <a:spLocks noGrp="1"/>
          </p:cNvSpPr>
          <p:nvPr>
            <p:ph type="pic" sz="quarter" idx="31"/>
          </p:nvPr>
        </p:nvSpPr>
        <p:spPr/>
        <p:txBody>
          <a:bodyPr/>
          <a:lstStyle/>
          <a:p>
            <a:endParaRPr lang="de-DE"/>
          </a:p>
        </p:txBody>
      </p:sp>
      <p:sp>
        <p:nvSpPr>
          <p:cNvPr id="12" name="Textplatzhalter 11">
            <a:extLst>
              <a:ext uri="{FF2B5EF4-FFF2-40B4-BE49-F238E27FC236}">
                <a16:creationId xmlns:a16="http://schemas.microsoft.com/office/drawing/2014/main" id="{2EADDF17-4FE8-46B0-B6B3-5725F35DFE78}"/>
              </a:ext>
            </a:extLst>
          </p:cNvPr>
          <p:cNvSpPr>
            <a:spLocks noGrp="1"/>
          </p:cNvSpPr>
          <p:nvPr>
            <p:ph type="body" sz="quarter" idx="33"/>
          </p:nvPr>
        </p:nvSpPr>
        <p:spPr/>
        <p:txBody>
          <a:bodyPr/>
          <a:lstStyle/>
          <a:p>
            <a:endParaRPr lang="de-DE"/>
          </a:p>
        </p:txBody>
      </p:sp>
      <p:sp>
        <p:nvSpPr>
          <p:cNvPr id="13" name="Textplatzhalter 12">
            <a:extLst>
              <a:ext uri="{FF2B5EF4-FFF2-40B4-BE49-F238E27FC236}">
                <a16:creationId xmlns:a16="http://schemas.microsoft.com/office/drawing/2014/main" id="{7CF7B12A-E0A0-418C-80AB-E620363024B1}"/>
              </a:ext>
            </a:extLst>
          </p:cNvPr>
          <p:cNvSpPr>
            <a:spLocks noGrp="1"/>
          </p:cNvSpPr>
          <p:nvPr>
            <p:ph type="body" sz="quarter" idx="34"/>
          </p:nvPr>
        </p:nvSpPr>
        <p:spPr/>
        <p:txBody>
          <a:bodyPr/>
          <a:lstStyle/>
          <a:p>
            <a:endParaRPr lang="de-DE"/>
          </a:p>
        </p:txBody>
      </p:sp>
      <p:sp>
        <p:nvSpPr>
          <p:cNvPr id="14" name="Textplatzhalter 13">
            <a:extLst>
              <a:ext uri="{FF2B5EF4-FFF2-40B4-BE49-F238E27FC236}">
                <a16:creationId xmlns:a16="http://schemas.microsoft.com/office/drawing/2014/main" id="{4353CDF4-B616-4F90-AFF2-7337DCFD245F}"/>
              </a:ext>
            </a:extLst>
          </p:cNvPr>
          <p:cNvSpPr>
            <a:spLocks noGrp="1"/>
          </p:cNvSpPr>
          <p:nvPr>
            <p:ph type="body" sz="quarter" idx="35"/>
          </p:nvPr>
        </p:nvSpPr>
        <p:spPr/>
        <p:txBody>
          <a:bodyPr/>
          <a:lstStyle/>
          <a:p>
            <a:endParaRPr lang="de-DE"/>
          </a:p>
        </p:txBody>
      </p:sp>
      <p:sp>
        <p:nvSpPr>
          <p:cNvPr id="15" name="Textplatzhalter 14">
            <a:extLst>
              <a:ext uri="{FF2B5EF4-FFF2-40B4-BE49-F238E27FC236}">
                <a16:creationId xmlns:a16="http://schemas.microsoft.com/office/drawing/2014/main" id="{5FB41EB1-6A4C-4712-8243-1CCEB196FE9A}"/>
              </a:ext>
            </a:extLst>
          </p:cNvPr>
          <p:cNvSpPr>
            <a:spLocks noGrp="1"/>
          </p:cNvSpPr>
          <p:nvPr>
            <p:ph type="body" sz="quarter" idx="36"/>
          </p:nvPr>
        </p:nvSpPr>
        <p:spPr/>
        <p:txBody>
          <a:bodyPr/>
          <a:lstStyle/>
          <a:p>
            <a:endParaRPr lang="de-DE"/>
          </a:p>
        </p:txBody>
      </p:sp>
      <p:sp>
        <p:nvSpPr>
          <p:cNvPr id="16" name="Textplatzhalter 15">
            <a:extLst>
              <a:ext uri="{FF2B5EF4-FFF2-40B4-BE49-F238E27FC236}">
                <a16:creationId xmlns:a16="http://schemas.microsoft.com/office/drawing/2014/main" id="{858F44D5-3DA3-4F12-9325-48D174B45883}"/>
              </a:ext>
            </a:extLst>
          </p:cNvPr>
          <p:cNvSpPr>
            <a:spLocks noGrp="1"/>
          </p:cNvSpPr>
          <p:nvPr>
            <p:ph type="body" sz="quarter" idx="37"/>
          </p:nvPr>
        </p:nvSpPr>
        <p:spPr/>
        <p:txBody>
          <a:bodyPr/>
          <a:lstStyle/>
          <a:p>
            <a:endParaRPr lang="de-DE"/>
          </a:p>
        </p:txBody>
      </p:sp>
      <p:sp>
        <p:nvSpPr>
          <p:cNvPr id="17" name="Textplatzhalter 16">
            <a:extLst>
              <a:ext uri="{FF2B5EF4-FFF2-40B4-BE49-F238E27FC236}">
                <a16:creationId xmlns:a16="http://schemas.microsoft.com/office/drawing/2014/main" id="{7139735B-3F55-40A2-AE8D-3073FD57AEC5}"/>
              </a:ext>
            </a:extLst>
          </p:cNvPr>
          <p:cNvSpPr>
            <a:spLocks noGrp="1"/>
          </p:cNvSpPr>
          <p:nvPr>
            <p:ph type="body" sz="quarter" idx="38"/>
          </p:nvPr>
        </p:nvSpPr>
        <p:spPr/>
        <p:txBody>
          <a:bodyPr/>
          <a:lstStyle/>
          <a:p>
            <a:endParaRPr lang="de-DE"/>
          </a:p>
        </p:txBody>
      </p:sp>
      <p:sp>
        <p:nvSpPr>
          <p:cNvPr id="18" name="Textplatzhalter 17">
            <a:extLst>
              <a:ext uri="{FF2B5EF4-FFF2-40B4-BE49-F238E27FC236}">
                <a16:creationId xmlns:a16="http://schemas.microsoft.com/office/drawing/2014/main" id="{BBEFD906-3C70-443D-B455-27D05B8A8F05}"/>
              </a:ext>
            </a:extLst>
          </p:cNvPr>
          <p:cNvSpPr>
            <a:spLocks noGrp="1"/>
          </p:cNvSpPr>
          <p:nvPr>
            <p:ph type="body" sz="quarter" idx="39"/>
          </p:nvPr>
        </p:nvSpPr>
        <p:spPr/>
        <p:txBody>
          <a:bodyPr/>
          <a:lstStyle/>
          <a:p>
            <a:endParaRPr lang="de-DE"/>
          </a:p>
        </p:txBody>
      </p:sp>
      <p:sp>
        <p:nvSpPr>
          <p:cNvPr id="19" name="Textplatzhalter 18">
            <a:extLst>
              <a:ext uri="{FF2B5EF4-FFF2-40B4-BE49-F238E27FC236}">
                <a16:creationId xmlns:a16="http://schemas.microsoft.com/office/drawing/2014/main" id="{CEF3556D-9234-4F2A-9231-84F5E98A3D39}"/>
              </a:ext>
            </a:extLst>
          </p:cNvPr>
          <p:cNvSpPr>
            <a:spLocks noGrp="1"/>
          </p:cNvSpPr>
          <p:nvPr>
            <p:ph type="body" sz="quarter" idx="40"/>
          </p:nvPr>
        </p:nvSpPr>
        <p:spPr/>
        <p:txBody>
          <a:bodyPr/>
          <a:lstStyle/>
          <a:p>
            <a:endParaRPr lang="de-DE"/>
          </a:p>
        </p:txBody>
      </p:sp>
      <p:pic>
        <p:nvPicPr>
          <p:cNvPr id="22" name="Grafik 21" descr="Ein Bild, das Zeichnung enthält.&#10;&#10;Automatisch generierte Beschreibung">
            <a:extLst>
              <a:ext uri="{FF2B5EF4-FFF2-40B4-BE49-F238E27FC236}">
                <a16:creationId xmlns:a16="http://schemas.microsoft.com/office/drawing/2014/main" id="{A21DCF70-916B-4827-AA3A-86D5D7FD60F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30275213" cy="42800995"/>
          </a:xfrm>
          <a:prstGeom prst="rect">
            <a:avLst/>
          </a:prstGeom>
        </p:spPr>
      </p:pic>
    </p:spTree>
    <p:extLst>
      <p:ext uri="{BB962C8B-B14F-4D97-AF65-F5344CB8AC3E}">
        <p14:creationId xmlns:p14="http://schemas.microsoft.com/office/powerpoint/2010/main" val="19608166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a:extLst>
              <a:ext uri="{FF2B5EF4-FFF2-40B4-BE49-F238E27FC236}">
                <a16:creationId xmlns:a16="http://schemas.microsoft.com/office/drawing/2014/main" id="{51590A50-EC23-4A79-8E59-E370E96B6A2F}"/>
              </a:ext>
            </a:extLst>
          </p:cNvPr>
          <p:cNvSpPr>
            <a:spLocks noGrp="1"/>
          </p:cNvSpPr>
          <p:nvPr>
            <p:ph type="body" sz="quarter" idx="10"/>
          </p:nvPr>
        </p:nvSpPr>
        <p:spPr/>
        <p:txBody>
          <a:bodyPr/>
          <a:lstStyle/>
          <a:p>
            <a:endParaRPr lang="de-DE"/>
          </a:p>
        </p:txBody>
      </p:sp>
      <p:sp>
        <p:nvSpPr>
          <p:cNvPr id="3" name="Textplatzhalter 2">
            <a:extLst>
              <a:ext uri="{FF2B5EF4-FFF2-40B4-BE49-F238E27FC236}">
                <a16:creationId xmlns:a16="http://schemas.microsoft.com/office/drawing/2014/main" id="{B8318C00-A3D1-4944-A79E-E4E426E8BB23}"/>
              </a:ext>
            </a:extLst>
          </p:cNvPr>
          <p:cNvSpPr>
            <a:spLocks noGrp="1"/>
          </p:cNvSpPr>
          <p:nvPr>
            <p:ph type="body" sz="quarter" idx="18"/>
          </p:nvPr>
        </p:nvSpPr>
        <p:spPr/>
        <p:txBody>
          <a:bodyPr/>
          <a:lstStyle/>
          <a:p>
            <a:endParaRPr lang="de-DE"/>
          </a:p>
        </p:txBody>
      </p:sp>
      <p:sp>
        <p:nvSpPr>
          <p:cNvPr id="4" name="Textplatzhalter 3">
            <a:extLst>
              <a:ext uri="{FF2B5EF4-FFF2-40B4-BE49-F238E27FC236}">
                <a16:creationId xmlns:a16="http://schemas.microsoft.com/office/drawing/2014/main" id="{A2F7DECF-BE5A-4179-984C-DEBD22DB0FD2}"/>
              </a:ext>
            </a:extLst>
          </p:cNvPr>
          <p:cNvSpPr>
            <a:spLocks noGrp="1"/>
          </p:cNvSpPr>
          <p:nvPr>
            <p:ph type="body" sz="quarter" idx="33"/>
          </p:nvPr>
        </p:nvSpPr>
        <p:spPr/>
        <p:txBody>
          <a:bodyPr/>
          <a:lstStyle/>
          <a:p>
            <a:endParaRPr lang="de-DE"/>
          </a:p>
        </p:txBody>
      </p:sp>
      <p:sp>
        <p:nvSpPr>
          <p:cNvPr id="5" name="Textplatzhalter 4">
            <a:extLst>
              <a:ext uri="{FF2B5EF4-FFF2-40B4-BE49-F238E27FC236}">
                <a16:creationId xmlns:a16="http://schemas.microsoft.com/office/drawing/2014/main" id="{87499899-20B1-48B9-8F34-62A4F2E47CD5}"/>
              </a:ext>
            </a:extLst>
          </p:cNvPr>
          <p:cNvSpPr>
            <a:spLocks noGrp="1"/>
          </p:cNvSpPr>
          <p:nvPr>
            <p:ph type="body" sz="quarter" idx="19"/>
          </p:nvPr>
        </p:nvSpPr>
        <p:spPr/>
        <p:txBody>
          <a:bodyPr/>
          <a:lstStyle/>
          <a:p>
            <a:endParaRPr lang="de-DE"/>
          </a:p>
        </p:txBody>
      </p:sp>
      <p:sp>
        <p:nvSpPr>
          <p:cNvPr id="6" name="Bildplatzhalter 5">
            <a:extLst>
              <a:ext uri="{FF2B5EF4-FFF2-40B4-BE49-F238E27FC236}">
                <a16:creationId xmlns:a16="http://schemas.microsoft.com/office/drawing/2014/main" id="{D6BDF06F-8B11-479D-9CA6-38A7A227BA7B}"/>
              </a:ext>
            </a:extLst>
          </p:cNvPr>
          <p:cNvSpPr>
            <a:spLocks noGrp="1"/>
          </p:cNvSpPr>
          <p:nvPr>
            <p:ph type="pic" sz="quarter" idx="23"/>
          </p:nvPr>
        </p:nvSpPr>
        <p:spPr/>
        <p:txBody>
          <a:bodyPr/>
          <a:lstStyle/>
          <a:p>
            <a:endParaRPr lang="de-DE"/>
          </a:p>
        </p:txBody>
      </p:sp>
      <p:sp>
        <p:nvSpPr>
          <p:cNvPr id="7" name="Textplatzhalter 6">
            <a:extLst>
              <a:ext uri="{FF2B5EF4-FFF2-40B4-BE49-F238E27FC236}">
                <a16:creationId xmlns:a16="http://schemas.microsoft.com/office/drawing/2014/main" id="{58B7F479-9AF1-433B-8C5E-9E6DB2221B56}"/>
              </a:ext>
            </a:extLst>
          </p:cNvPr>
          <p:cNvSpPr>
            <a:spLocks noGrp="1"/>
          </p:cNvSpPr>
          <p:nvPr>
            <p:ph type="body" sz="quarter" idx="26"/>
          </p:nvPr>
        </p:nvSpPr>
        <p:spPr/>
        <p:txBody>
          <a:bodyPr/>
          <a:lstStyle/>
          <a:p>
            <a:endParaRPr lang="de-DE"/>
          </a:p>
        </p:txBody>
      </p:sp>
      <p:sp>
        <p:nvSpPr>
          <p:cNvPr id="8" name="Bildplatzhalter 7">
            <a:extLst>
              <a:ext uri="{FF2B5EF4-FFF2-40B4-BE49-F238E27FC236}">
                <a16:creationId xmlns:a16="http://schemas.microsoft.com/office/drawing/2014/main" id="{4CD5E627-E3FD-429A-8F7E-3B46F9189223}"/>
              </a:ext>
            </a:extLst>
          </p:cNvPr>
          <p:cNvSpPr>
            <a:spLocks noGrp="1"/>
          </p:cNvSpPr>
          <p:nvPr>
            <p:ph type="pic" sz="quarter" idx="27"/>
          </p:nvPr>
        </p:nvSpPr>
        <p:spPr/>
        <p:txBody>
          <a:bodyPr/>
          <a:lstStyle/>
          <a:p>
            <a:endParaRPr lang="de-DE"/>
          </a:p>
        </p:txBody>
      </p:sp>
      <p:sp>
        <p:nvSpPr>
          <p:cNvPr id="9" name="Textplatzhalter 8">
            <a:extLst>
              <a:ext uri="{FF2B5EF4-FFF2-40B4-BE49-F238E27FC236}">
                <a16:creationId xmlns:a16="http://schemas.microsoft.com/office/drawing/2014/main" id="{40087CD1-9A68-4813-9099-C144514BFF31}"/>
              </a:ext>
            </a:extLst>
          </p:cNvPr>
          <p:cNvSpPr>
            <a:spLocks noGrp="1"/>
          </p:cNvSpPr>
          <p:nvPr>
            <p:ph type="body" sz="quarter" idx="28"/>
          </p:nvPr>
        </p:nvSpPr>
        <p:spPr/>
        <p:txBody>
          <a:bodyPr/>
          <a:lstStyle/>
          <a:p>
            <a:endParaRPr lang="de-DE"/>
          </a:p>
        </p:txBody>
      </p:sp>
      <p:sp>
        <p:nvSpPr>
          <p:cNvPr id="10" name="Bildplatzhalter 9">
            <a:extLst>
              <a:ext uri="{FF2B5EF4-FFF2-40B4-BE49-F238E27FC236}">
                <a16:creationId xmlns:a16="http://schemas.microsoft.com/office/drawing/2014/main" id="{53B643BF-6D08-4083-A82B-3D212E1E37E0}"/>
              </a:ext>
            </a:extLst>
          </p:cNvPr>
          <p:cNvSpPr>
            <a:spLocks noGrp="1"/>
          </p:cNvSpPr>
          <p:nvPr>
            <p:ph type="pic" sz="quarter" idx="29"/>
          </p:nvPr>
        </p:nvSpPr>
        <p:spPr/>
        <p:txBody>
          <a:bodyPr/>
          <a:lstStyle/>
          <a:p>
            <a:endParaRPr lang="de-DE"/>
          </a:p>
        </p:txBody>
      </p:sp>
      <p:sp>
        <p:nvSpPr>
          <p:cNvPr id="11" name="Textplatzhalter 10">
            <a:extLst>
              <a:ext uri="{FF2B5EF4-FFF2-40B4-BE49-F238E27FC236}">
                <a16:creationId xmlns:a16="http://schemas.microsoft.com/office/drawing/2014/main" id="{752F86B8-BBC6-41FD-8D7A-991FA05A1423}"/>
              </a:ext>
            </a:extLst>
          </p:cNvPr>
          <p:cNvSpPr>
            <a:spLocks noGrp="1"/>
          </p:cNvSpPr>
          <p:nvPr>
            <p:ph type="body" sz="quarter" idx="30"/>
          </p:nvPr>
        </p:nvSpPr>
        <p:spPr/>
        <p:txBody>
          <a:bodyPr/>
          <a:lstStyle/>
          <a:p>
            <a:endParaRPr lang="de-DE"/>
          </a:p>
        </p:txBody>
      </p:sp>
      <p:sp>
        <p:nvSpPr>
          <p:cNvPr id="12" name="Textplatzhalter 11">
            <a:extLst>
              <a:ext uri="{FF2B5EF4-FFF2-40B4-BE49-F238E27FC236}">
                <a16:creationId xmlns:a16="http://schemas.microsoft.com/office/drawing/2014/main" id="{64022BC9-7597-4DB5-B8E1-1E65E2B118E4}"/>
              </a:ext>
            </a:extLst>
          </p:cNvPr>
          <p:cNvSpPr>
            <a:spLocks noGrp="1"/>
          </p:cNvSpPr>
          <p:nvPr>
            <p:ph type="body" sz="quarter" idx="34"/>
          </p:nvPr>
        </p:nvSpPr>
        <p:spPr/>
        <p:txBody>
          <a:bodyPr/>
          <a:lstStyle/>
          <a:p>
            <a:endParaRPr lang="de-DE"/>
          </a:p>
        </p:txBody>
      </p:sp>
      <p:sp>
        <p:nvSpPr>
          <p:cNvPr id="13" name="Textplatzhalter 12">
            <a:extLst>
              <a:ext uri="{FF2B5EF4-FFF2-40B4-BE49-F238E27FC236}">
                <a16:creationId xmlns:a16="http://schemas.microsoft.com/office/drawing/2014/main" id="{35A1C179-CC5A-4EFC-A683-76D92A2EB1C0}"/>
              </a:ext>
            </a:extLst>
          </p:cNvPr>
          <p:cNvSpPr>
            <a:spLocks noGrp="1"/>
          </p:cNvSpPr>
          <p:nvPr>
            <p:ph type="body" sz="quarter" idx="35"/>
          </p:nvPr>
        </p:nvSpPr>
        <p:spPr/>
        <p:txBody>
          <a:bodyPr/>
          <a:lstStyle/>
          <a:p>
            <a:endParaRPr lang="de-DE"/>
          </a:p>
        </p:txBody>
      </p:sp>
      <p:sp>
        <p:nvSpPr>
          <p:cNvPr id="14" name="Textplatzhalter 13">
            <a:extLst>
              <a:ext uri="{FF2B5EF4-FFF2-40B4-BE49-F238E27FC236}">
                <a16:creationId xmlns:a16="http://schemas.microsoft.com/office/drawing/2014/main" id="{567BE1C5-BE27-402F-B1B8-76D25EBDDE43}"/>
              </a:ext>
            </a:extLst>
          </p:cNvPr>
          <p:cNvSpPr>
            <a:spLocks noGrp="1"/>
          </p:cNvSpPr>
          <p:nvPr>
            <p:ph type="body" sz="quarter" idx="36"/>
          </p:nvPr>
        </p:nvSpPr>
        <p:spPr/>
        <p:txBody>
          <a:bodyPr/>
          <a:lstStyle/>
          <a:p>
            <a:endParaRPr lang="de-DE"/>
          </a:p>
        </p:txBody>
      </p:sp>
      <p:sp>
        <p:nvSpPr>
          <p:cNvPr id="15" name="Textplatzhalter 14">
            <a:extLst>
              <a:ext uri="{FF2B5EF4-FFF2-40B4-BE49-F238E27FC236}">
                <a16:creationId xmlns:a16="http://schemas.microsoft.com/office/drawing/2014/main" id="{1B2CA1F1-C1EE-42D4-9314-B3204C4EEAA5}"/>
              </a:ext>
            </a:extLst>
          </p:cNvPr>
          <p:cNvSpPr>
            <a:spLocks noGrp="1"/>
          </p:cNvSpPr>
          <p:nvPr>
            <p:ph type="body" sz="quarter" idx="37"/>
          </p:nvPr>
        </p:nvSpPr>
        <p:spPr/>
        <p:txBody>
          <a:bodyPr/>
          <a:lstStyle/>
          <a:p>
            <a:endParaRPr lang="de-DE"/>
          </a:p>
        </p:txBody>
      </p:sp>
      <p:sp>
        <p:nvSpPr>
          <p:cNvPr id="16" name="Textplatzhalter 15">
            <a:extLst>
              <a:ext uri="{FF2B5EF4-FFF2-40B4-BE49-F238E27FC236}">
                <a16:creationId xmlns:a16="http://schemas.microsoft.com/office/drawing/2014/main" id="{547C81DC-001D-4DCD-8016-109634EBD999}"/>
              </a:ext>
            </a:extLst>
          </p:cNvPr>
          <p:cNvSpPr>
            <a:spLocks noGrp="1"/>
          </p:cNvSpPr>
          <p:nvPr>
            <p:ph type="body" sz="quarter" idx="38"/>
          </p:nvPr>
        </p:nvSpPr>
        <p:spPr/>
        <p:txBody>
          <a:bodyPr/>
          <a:lstStyle/>
          <a:p>
            <a:endParaRPr lang="de-DE"/>
          </a:p>
        </p:txBody>
      </p:sp>
      <p:sp>
        <p:nvSpPr>
          <p:cNvPr id="17" name="Textplatzhalter 16">
            <a:extLst>
              <a:ext uri="{FF2B5EF4-FFF2-40B4-BE49-F238E27FC236}">
                <a16:creationId xmlns:a16="http://schemas.microsoft.com/office/drawing/2014/main" id="{839D2649-1B6F-4514-8B06-CA7CB2E2A889}"/>
              </a:ext>
            </a:extLst>
          </p:cNvPr>
          <p:cNvSpPr>
            <a:spLocks noGrp="1"/>
          </p:cNvSpPr>
          <p:nvPr>
            <p:ph type="body" sz="quarter" idx="39"/>
          </p:nvPr>
        </p:nvSpPr>
        <p:spPr/>
        <p:txBody>
          <a:bodyPr/>
          <a:lstStyle/>
          <a:p>
            <a:endParaRPr lang="de-DE"/>
          </a:p>
        </p:txBody>
      </p:sp>
      <p:sp>
        <p:nvSpPr>
          <p:cNvPr id="18" name="Textplatzhalter 17">
            <a:extLst>
              <a:ext uri="{FF2B5EF4-FFF2-40B4-BE49-F238E27FC236}">
                <a16:creationId xmlns:a16="http://schemas.microsoft.com/office/drawing/2014/main" id="{35B98097-5C03-4DE3-AB10-7F7A50301B2E}"/>
              </a:ext>
            </a:extLst>
          </p:cNvPr>
          <p:cNvSpPr>
            <a:spLocks noGrp="1"/>
          </p:cNvSpPr>
          <p:nvPr>
            <p:ph type="body" sz="quarter" idx="40"/>
          </p:nvPr>
        </p:nvSpPr>
        <p:spPr/>
        <p:txBody>
          <a:bodyPr/>
          <a:lstStyle/>
          <a:p>
            <a:endParaRPr lang="de-DE"/>
          </a:p>
        </p:txBody>
      </p:sp>
      <p:pic>
        <p:nvPicPr>
          <p:cNvPr id="19" name="Grafik 18" descr="Ein Bild, das Zeichnung enthält.&#10;&#10;Automatisch generierte Beschreibung">
            <a:extLst>
              <a:ext uri="{FF2B5EF4-FFF2-40B4-BE49-F238E27FC236}">
                <a16:creationId xmlns:a16="http://schemas.microsoft.com/office/drawing/2014/main" id="{D0DB0335-920A-44D2-B9D7-CB7D6BA6541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384"/>
            <a:ext cx="30275213" cy="42800995"/>
          </a:xfrm>
          <a:prstGeom prst="rect">
            <a:avLst/>
          </a:prstGeom>
        </p:spPr>
      </p:pic>
    </p:spTree>
    <p:extLst>
      <p:ext uri="{BB962C8B-B14F-4D97-AF65-F5344CB8AC3E}">
        <p14:creationId xmlns:p14="http://schemas.microsoft.com/office/powerpoint/2010/main" val="1761926619"/>
      </p:ext>
    </p:extLst>
  </p:cSld>
  <p:clrMapOvr>
    <a:masterClrMapping/>
  </p:clrMapOvr>
</p:sld>
</file>

<file path=ppt/theme/theme1.xml><?xml version="1.0" encoding="utf-8"?>
<a:theme xmlns:a="http://schemas.openxmlformats.org/drawingml/2006/main" name="Anleitung">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HAW-Poster-Template.potx" id="{D80090C1-1E5F-44C7-B847-9C2951BCA6F0}" vid="{D8A94F11-4D1E-4767-8F1C-8631D8E33AE5}"/>
    </a:ext>
  </a:extLst>
</a:theme>
</file>

<file path=ppt/theme/theme2.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0</Words>
  <Application>Microsoft Office PowerPoint</Application>
  <PresentationFormat>Benutzerdefiniert</PresentationFormat>
  <Paragraphs>0</Paragraphs>
  <Slides>9</Slides>
  <Notes>0</Notes>
  <HiddenSlides>0</HiddenSlides>
  <MMClips>0</MMClips>
  <ScaleCrop>false</ScaleCrop>
  <HeadingPairs>
    <vt:vector size="6" baseType="variant">
      <vt:variant>
        <vt:lpstr>Verwendete Schriftarten</vt:lpstr>
      </vt:variant>
      <vt:variant>
        <vt:i4>6</vt:i4>
      </vt:variant>
      <vt:variant>
        <vt:lpstr>Design</vt:lpstr>
      </vt:variant>
      <vt:variant>
        <vt:i4>1</vt:i4>
      </vt:variant>
      <vt:variant>
        <vt:lpstr>Folientitel</vt:lpstr>
      </vt:variant>
      <vt:variant>
        <vt:i4>9</vt:i4>
      </vt:variant>
    </vt:vector>
  </HeadingPairs>
  <TitlesOfParts>
    <vt:vector size="16" baseType="lpstr">
      <vt:lpstr>Arial</vt:lpstr>
      <vt:lpstr>Calibri</vt:lpstr>
      <vt:lpstr>Martel Heavy</vt:lpstr>
      <vt:lpstr>Open Sans</vt:lpstr>
      <vt:lpstr>Open Sans Light</vt:lpstr>
      <vt:lpstr>Symbol</vt:lpstr>
      <vt:lpstr>Anleitung</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Scholz, Dieter</dc:creator>
  <cp:lastModifiedBy>Scholz, Dieter</cp:lastModifiedBy>
  <cp:revision>1</cp:revision>
  <dcterms:created xsi:type="dcterms:W3CDTF">2023-09-04T11:07:12Z</dcterms:created>
  <dcterms:modified xsi:type="dcterms:W3CDTF">2023-09-04T11:21:12Z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defa4170-0d19-0005-0004-bc88714345d2_Enabled">
    <vt:lpwstr>true</vt:lpwstr>
  </property>
  <property fmtid="{D5CDD505-2E9C-101B-9397-08002B2CF9AE}" pid="3" name="MSIP_Label_defa4170-0d19-0005-0004-bc88714345d2_SetDate">
    <vt:lpwstr>2023-09-04T11:13:45Z</vt:lpwstr>
  </property>
  <property fmtid="{D5CDD505-2E9C-101B-9397-08002B2CF9AE}" pid="4" name="MSIP_Label_defa4170-0d19-0005-0004-bc88714345d2_Method">
    <vt:lpwstr>Standard</vt:lpwstr>
  </property>
  <property fmtid="{D5CDD505-2E9C-101B-9397-08002B2CF9AE}" pid="5" name="MSIP_Label_defa4170-0d19-0005-0004-bc88714345d2_Name">
    <vt:lpwstr>defa4170-0d19-0005-0004-bc88714345d2</vt:lpwstr>
  </property>
  <property fmtid="{D5CDD505-2E9C-101B-9397-08002B2CF9AE}" pid="6" name="MSIP_Label_defa4170-0d19-0005-0004-bc88714345d2_SiteId">
    <vt:lpwstr>2c6cac8d-ab61-47b3-8209-4df2e46aefbc</vt:lpwstr>
  </property>
  <property fmtid="{D5CDD505-2E9C-101B-9397-08002B2CF9AE}" pid="7" name="MSIP_Label_defa4170-0d19-0005-0004-bc88714345d2_ActionId">
    <vt:lpwstr>422bcade-dcca-464d-8374-08871dbd7327</vt:lpwstr>
  </property>
  <property fmtid="{D5CDD505-2E9C-101B-9397-08002B2CF9AE}" pid="8" name="MSIP_Label_defa4170-0d19-0005-0004-bc88714345d2_ContentBits">
    <vt:lpwstr>0</vt:lpwstr>
  </property>
</Properties>
</file>