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4"/>
  </p:notesMasterIdLst>
  <p:handoutMasterIdLst>
    <p:handoutMasterId r:id="rId15"/>
  </p:handoutMasterIdLst>
  <p:sldIdLst>
    <p:sldId id="267" r:id="rId2"/>
    <p:sldId id="424" r:id="rId3"/>
    <p:sldId id="288" r:id="rId4"/>
    <p:sldId id="291" r:id="rId5"/>
    <p:sldId id="371" r:id="rId6"/>
    <p:sldId id="369" r:id="rId7"/>
    <p:sldId id="433" r:id="rId8"/>
    <p:sldId id="372" r:id="rId9"/>
    <p:sldId id="398" r:id="rId10"/>
    <p:sldId id="422" r:id="rId11"/>
    <p:sldId id="432" r:id="rId12"/>
    <p:sldId id="356" r:id="rId13"/>
  </p:sldIdLst>
  <p:sldSz cx="9144000" cy="6858000" type="screen4x3"/>
  <p:notesSz cx="6858000" cy="9144000"/>
  <p:defaultTextStyle>
    <a:defPPr>
      <a:defRPr lang="de-DE"/>
    </a:defPPr>
    <a:lvl1pPr algn="l" rtl="0" eaLnBrk="0" fontAlgn="base" hangingPunct="0">
      <a:spcBef>
        <a:spcPct val="0"/>
      </a:spcBef>
      <a:spcAft>
        <a:spcPct val="0"/>
      </a:spcAft>
      <a:defRPr sz="2400" kern="1200">
        <a:solidFill>
          <a:schemeClr val="tx1"/>
        </a:solidFill>
        <a:latin typeface="HAW Frutiger Next Regular" pitchFamily="2" charset="0"/>
        <a:ea typeface="+mn-ea"/>
        <a:cs typeface="+mn-cs"/>
      </a:defRPr>
    </a:lvl1pPr>
    <a:lvl2pPr marL="457200" algn="l" rtl="0" eaLnBrk="0" fontAlgn="base" hangingPunct="0">
      <a:spcBef>
        <a:spcPct val="0"/>
      </a:spcBef>
      <a:spcAft>
        <a:spcPct val="0"/>
      </a:spcAft>
      <a:defRPr sz="2400" kern="1200">
        <a:solidFill>
          <a:schemeClr val="tx1"/>
        </a:solidFill>
        <a:latin typeface="HAW Frutiger Next Regular" pitchFamily="2" charset="0"/>
        <a:ea typeface="+mn-ea"/>
        <a:cs typeface="+mn-cs"/>
      </a:defRPr>
    </a:lvl2pPr>
    <a:lvl3pPr marL="914400" algn="l" rtl="0" eaLnBrk="0" fontAlgn="base" hangingPunct="0">
      <a:spcBef>
        <a:spcPct val="0"/>
      </a:spcBef>
      <a:spcAft>
        <a:spcPct val="0"/>
      </a:spcAft>
      <a:defRPr sz="2400" kern="1200">
        <a:solidFill>
          <a:schemeClr val="tx1"/>
        </a:solidFill>
        <a:latin typeface="HAW Frutiger Next Regular" pitchFamily="2" charset="0"/>
        <a:ea typeface="+mn-ea"/>
        <a:cs typeface="+mn-cs"/>
      </a:defRPr>
    </a:lvl3pPr>
    <a:lvl4pPr marL="1371600" algn="l" rtl="0" eaLnBrk="0" fontAlgn="base" hangingPunct="0">
      <a:spcBef>
        <a:spcPct val="0"/>
      </a:spcBef>
      <a:spcAft>
        <a:spcPct val="0"/>
      </a:spcAft>
      <a:defRPr sz="2400" kern="1200">
        <a:solidFill>
          <a:schemeClr val="tx1"/>
        </a:solidFill>
        <a:latin typeface="HAW Frutiger Next Regular" pitchFamily="2" charset="0"/>
        <a:ea typeface="+mn-ea"/>
        <a:cs typeface="+mn-cs"/>
      </a:defRPr>
    </a:lvl4pPr>
    <a:lvl5pPr marL="1828800" algn="l" rtl="0" eaLnBrk="0" fontAlgn="base" hangingPunct="0">
      <a:spcBef>
        <a:spcPct val="0"/>
      </a:spcBef>
      <a:spcAft>
        <a:spcPct val="0"/>
      </a:spcAft>
      <a:defRPr sz="2400" kern="1200">
        <a:solidFill>
          <a:schemeClr val="tx1"/>
        </a:solidFill>
        <a:latin typeface="HAW Frutiger Next Regular" pitchFamily="2" charset="0"/>
        <a:ea typeface="+mn-ea"/>
        <a:cs typeface="+mn-cs"/>
      </a:defRPr>
    </a:lvl5pPr>
    <a:lvl6pPr marL="2286000" algn="l" defTabSz="914400" rtl="0" eaLnBrk="1" latinLnBrk="0" hangingPunct="1">
      <a:defRPr sz="2400" kern="1200">
        <a:solidFill>
          <a:schemeClr val="tx1"/>
        </a:solidFill>
        <a:latin typeface="HAW Frutiger Next Regular" pitchFamily="2" charset="0"/>
        <a:ea typeface="+mn-ea"/>
        <a:cs typeface="+mn-cs"/>
      </a:defRPr>
    </a:lvl6pPr>
    <a:lvl7pPr marL="2743200" algn="l" defTabSz="914400" rtl="0" eaLnBrk="1" latinLnBrk="0" hangingPunct="1">
      <a:defRPr sz="2400" kern="1200">
        <a:solidFill>
          <a:schemeClr val="tx1"/>
        </a:solidFill>
        <a:latin typeface="HAW Frutiger Next Regular" pitchFamily="2" charset="0"/>
        <a:ea typeface="+mn-ea"/>
        <a:cs typeface="+mn-cs"/>
      </a:defRPr>
    </a:lvl7pPr>
    <a:lvl8pPr marL="3200400" algn="l" defTabSz="914400" rtl="0" eaLnBrk="1" latinLnBrk="0" hangingPunct="1">
      <a:defRPr sz="2400" kern="1200">
        <a:solidFill>
          <a:schemeClr val="tx1"/>
        </a:solidFill>
        <a:latin typeface="HAW Frutiger Next Regular" pitchFamily="2" charset="0"/>
        <a:ea typeface="+mn-ea"/>
        <a:cs typeface="+mn-cs"/>
      </a:defRPr>
    </a:lvl8pPr>
    <a:lvl9pPr marL="3657600" algn="l" defTabSz="914400" rtl="0" eaLnBrk="1" latinLnBrk="0" hangingPunct="1">
      <a:defRPr sz="2400" kern="1200">
        <a:solidFill>
          <a:schemeClr val="tx1"/>
        </a:solidFill>
        <a:latin typeface="HAW Frutiger Next Regular"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D2A000"/>
    <a:srgbClr val="EAB200"/>
    <a:srgbClr val="FF3300"/>
    <a:srgbClr val="3333FF"/>
    <a:srgbClr val="01F52A"/>
    <a:srgbClr val="000066"/>
    <a:srgbClr val="A3A3A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47" autoAdjust="0"/>
    <p:restoredTop sz="87864" autoAdjust="0"/>
  </p:normalViewPr>
  <p:slideViewPr>
    <p:cSldViewPr snapToGrid="0">
      <p:cViewPr>
        <p:scale>
          <a:sx n="100" d="100"/>
          <a:sy n="100" d="100"/>
        </p:scale>
        <p:origin x="-348" y="-2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22"/>
    </p:cViewPr>
  </p:sorterViewPr>
  <p:notesViewPr>
    <p:cSldViewPr snapToGrid="0">
      <p:cViewPr varScale="1">
        <p:scale>
          <a:sx n="80" d="100"/>
          <a:sy n="80" d="100"/>
        </p:scale>
        <p:origin x="-197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604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604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604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456BABC-55EF-4D0E-80E1-EA8645A24716}"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7AFE8C-CF92-4071-9715-C6B13ACFA100}"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HAW Frutiger Next Regular"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HAW Frutiger Next Regular"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HAW Frutiger Next Regular"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HAW Frutiger Next Regular"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HAW Frutiger Next Regular"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DAE879B0-2D14-4418-A1FA-0571C451EAFC}" type="slidenum">
              <a:rPr lang="de-DE" smtClean="0"/>
              <a:pPr/>
              <a:t>1</a:t>
            </a:fld>
            <a:endParaRPr lang="de-DE" smtClean="0"/>
          </a:p>
        </p:txBody>
      </p:sp>
      <p:sp>
        <p:nvSpPr>
          <p:cNvPr id="47107" name="Rectangle 2"/>
          <p:cNvSpPr>
            <a:spLocks noGrp="1" noRot="1" noChangeAspect="1" noChangeArrowheads="1" noTextEdit="1"/>
          </p:cNvSpPr>
          <p:nvPr>
            <p:ph type="sldImg"/>
          </p:nvPr>
        </p:nvSpPr>
        <p:spPr>
          <a:xfrm>
            <a:off x="1144588" y="684213"/>
            <a:ext cx="4573587" cy="3430587"/>
          </a:xfrm>
          <a:ln/>
        </p:spPr>
      </p:sp>
      <p:sp>
        <p:nvSpPr>
          <p:cNvPr id="47108" name="Rectangle 3"/>
          <p:cNvSpPr>
            <a:spLocks noGrp="1" noChangeArrowheads="1"/>
          </p:cNvSpPr>
          <p:nvPr>
            <p:ph type="body" idx="1"/>
          </p:nvPr>
        </p:nvSpPr>
        <p:spPr>
          <a:xfrm>
            <a:off x="915988" y="4341813"/>
            <a:ext cx="5026025" cy="4117975"/>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2" name="Foliennummernplatzhalter 3"/>
          <p:cNvSpPr>
            <a:spLocks noGrp="1"/>
          </p:cNvSpPr>
          <p:nvPr>
            <p:ph type="sldNum" sz="quarter" idx="5"/>
          </p:nvPr>
        </p:nvSpPr>
        <p:spPr>
          <a:noFill/>
        </p:spPr>
        <p:txBody>
          <a:bodyPr/>
          <a:lstStyle/>
          <a:p>
            <a:fld id="{F1681198-392E-429A-8CF2-F19615290916}" type="slidenum">
              <a:rPr lang="de-DE" smtClean="0"/>
              <a:pPr/>
              <a:t>3</a:t>
            </a:fld>
            <a:endParaRPr lang="de-DE" smtClean="0"/>
          </a:p>
        </p:txBody>
      </p:sp>
      <p:sp>
        <p:nvSpPr>
          <p:cNvPr id="5" name="Notizenplatzhalter 4"/>
          <p:cNvSpPr>
            <a:spLocks noGrp="1"/>
          </p:cNvSpPr>
          <p:nvPr>
            <p:ph type="body" sz="quarter" idx="10"/>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a:ln/>
        </p:spPr>
      </p:sp>
      <p:sp>
        <p:nvSpPr>
          <p:cNvPr id="49155" name="Notizenplatzhalter 2"/>
          <p:cNvSpPr>
            <a:spLocks noGrp="1"/>
          </p:cNvSpPr>
          <p:nvPr>
            <p:ph type="body" idx="1"/>
          </p:nvPr>
        </p:nvSpPr>
        <p:spPr>
          <a:noFill/>
          <a:ln/>
        </p:spPr>
        <p:txBody>
          <a:bodyPr/>
          <a:lstStyle/>
          <a:p>
            <a:endParaRPr lang="en-US" dirty="0" smtClean="0"/>
          </a:p>
        </p:txBody>
      </p:sp>
      <p:sp>
        <p:nvSpPr>
          <p:cNvPr id="49156" name="Foliennummernplatzhalter 3"/>
          <p:cNvSpPr>
            <a:spLocks noGrp="1"/>
          </p:cNvSpPr>
          <p:nvPr>
            <p:ph type="sldNum" sz="quarter" idx="5"/>
          </p:nvPr>
        </p:nvSpPr>
        <p:spPr>
          <a:noFill/>
        </p:spPr>
        <p:txBody>
          <a:bodyPr/>
          <a:lstStyle/>
          <a:p>
            <a:fld id="{BCCE4FCF-2625-4CD9-85D8-EDEE52324239}" type="slidenum">
              <a:rPr lang="de-DE" smtClean="0"/>
              <a:pPr/>
              <a:t>4</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7"/>
          <p:cNvSpPr>
            <a:spLocks noGrp="1" noChangeArrowheads="1"/>
          </p:cNvSpPr>
          <p:nvPr>
            <p:ph type="sldNum" sz="quarter"/>
          </p:nvPr>
        </p:nvSpPr>
        <p:spPr>
          <a:noFill/>
        </p:spPr>
        <p:txBody>
          <a:bodyPr/>
          <a:lstStyle/>
          <a:p>
            <a:fld id="{901D1C43-62D4-4806-8CED-61A8594D71BF}" type="slidenum">
              <a:rPr lang="de-DE" smtClean="0"/>
              <a:pPr/>
              <a:t>12</a:t>
            </a:fld>
            <a:endParaRPr lang="de-DE"/>
          </a:p>
        </p:txBody>
      </p:sp>
      <p:sp>
        <p:nvSpPr>
          <p:cNvPr id="88067" name="Rectangle 1"/>
          <p:cNvSpPr>
            <a:spLocks noGrp="1" noRot="1" noChangeAspect="1" noChangeArrowheads="1" noTextEdit="1"/>
          </p:cNvSpPr>
          <p:nvPr>
            <p:ph type="sldImg"/>
          </p:nvPr>
        </p:nvSpPr>
        <p:spPr>
          <a:xfrm>
            <a:off x="1141413" y="685800"/>
            <a:ext cx="4575175" cy="3430588"/>
          </a:xfrm>
          <a:ln/>
        </p:spPr>
      </p:sp>
      <p:sp>
        <p:nvSpPr>
          <p:cNvPr id="88068" name="Rectangle 2"/>
          <p:cNvSpPr>
            <a:spLocks noGrp="1" noChangeArrowheads="1"/>
          </p:cNvSpPr>
          <p:nvPr>
            <p:ph type="body" idx="1"/>
          </p:nvPr>
        </p:nvSpPr>
        <p:spPr>
          <a:xfrm>
            <a:off x="915525" y="4344357"/>
            <a:ext cx="5026951" cy="4113169"/>
          </a:xfrm>
          <a:noFill/>
          <a:ln/>
        </p:spPr>
        <p:txBody>
          <a:bodyPr wrap="none" anchor="ctr"/>
          <a:lstStyle/>
          <a:p>
            <a:endParaRPr lang="de-DE"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Line 7"/>
          <p:cNvSpPr>
            <a:spLocks noChangeShapeType="1"/>
          </p:cNvSpPr>
          <p:nvPr userDrawn="1"/>
        </p:nvSpPr>
        <p:spPr bwMode="auto">
          <a:xfrm>
            <a:off x="0" y="1676400"/>
            <a:ext cx="615950" cy="0"/>
          </a:xfrm>
          <a:prstGeom prst="line">
            <a:avLst/>
          </a:prstGeom>
          <a:noFill/>
          <a:ln w="90043">
            <a:solidFill>
              <a:srgbClr val="A3A3A3"/>
            </a:solidFill>
            <a:round/>
            <a:headEnd/>
            <a:tailEnd/>
          </a:ln>
          <a:effectLst/>
        </p:spPr>
        <p:txBody>
          <a:bodyPr wrap="none" anchor="ctr"/>
          <a:lstStyle/>
          <a:p>
            <a:pPr>
              <a:defRPr/>
            </a:pPr>
            <a:endParaRPr lang="en-US"/>
          </a:p>
        </p:txBody>
      </p:sp>
      <p:sp>
        <p:nvSpPr>
          <p:cNvPr id="3" name="Line 8"/>
          <p:cNvSpPr>
            <a:spLocks noChangeShapeType="1"/>
          </p:cNvSpPr>
          <p:nvPr userDrawn="1"/>
        </p:nvSpPr>
        <p:spPr bwMode="auto">
          <a:xfrm>
            <a:off x="615950" y="1676400"/>
            <a:ext cx="8528050" cy="0"/>
          </a:xfrm>
          <a:prstGeom prst="line">
            <a:avLst/>
          </a:prstGeom>
          <a:noFill/>
          <a:ln w="90043">
            <a:solidFill>
              <a:srgbClr val="000070"/>
            </a:solidFill>
            <a:round/>
            <a:headEnd/>
            <a:tailEnd/>
          </a:ln>
          <a:effectLst/>
        </p:spPr>
        <p:txBody>
          <a:bodyPr wrap="none" anchor="ctr"/>
          <a:lstStyle/>
          <a:p>
            <a:pPr>
              <a:defRPr/>
            </a:pPr>
            <a:endParaRPr lang="en-US"/>
          </a:p>
        </p:txBody>
      </p:sp>
      <p:sp>
        <p:nvSpPr>
          <p:cNvPr id="4" name="Text Box 10"/>
          <p:cNvSpPr txBox="1">
            <a:spLocks noChangeArrowheads="1"/>
          </p:cNvSpPr>
          <p:nvPr userDrawn="1"/>
        </p:nvSpPr>
        <p:spPr bwMode="auto">
          <a:xfrm>
            <a:off x="533400" y="1828800"/>
            <a:ext cx="8081963" cy="265113"/>
          </a:xfrm>
          <a:prstGeom prst="rect">
            <a:avLst/>
          </a:prstGeom>
          <a:noFill/>
          <a:ln w="9525">
            <a:noFill/>
            <a:miter lim="800000"/>
            <a:headEnd/>
            <a:tailEnd/>
          </a:ln>
          <a:effectLst/>
        </p:spPr>
        <p:txBody>
          <a:bodyPr lIns="80165" tIns="40083" rIns="80165" bIns="40083">
            <a:spAutoFit/>
          </a:bodyPr>
          <a:lstStyle/>
          <a:p>
            <a:pPr defTabSz="801688">
              <a:spcBef>
                <a:spcPct val="50000"/>
              </a:spcBef>
              <a:defRPr/>
            </a:pPr>
            <a:r>
              <a:rPr lang="de-DE" sz="1200" b="1" dirty="0">
                <a:solidFill>
                  <a:srgbClr val="000000"/>
                </a:solidFill>
                <a:latin typeface="Arial" pitchFamily="34" charset="0"/>
                <a:cs typeface="Arial" pitchFamily="34" charset="0"/>
              </a:rPr>
              <a:t>AIRCRAFT DESIGN AND SYSTEMS GROUP (AERO)</a:t>
            </a:r>
          </a:p>
        </p:txBody>
      </p:sp>
      <p:pic>
        <p:nvPicPr>
          <p:cNvPr id="5" name="Picture 11" descr="logoAero_l"/>
          <p:cNvPicPr>
            <a:picLocks noChangeAspect="1" noChangeArrowheads="1"/>
          </p:cNvPicPr>
          <p:nvPr userDrawn="1"/>
        </p:nvPicPr>
        <p:blipFill>
          <a:blip r:embed="rId2" cstate="print"/>
          <a:srcRect/>
          <a:stretch>
            <a:fillRect/>
          </a:stretch>
        </p:blipFill>
        <p:spPr bwMode="auto">
          <a:xfrm>
            <a:off x="582613" y="333375"/>
            <a:ext cx="1584325" cy="982663"/>
          </a:xfrm>
          <a:prstGeom prst="rect">
            <a:avLst/>
          </a:prstGeom>
          <a:noFill/>
          <a:ln w="9525">
            <a:noFill/>
            <a:miter lim="800000"/>
            <a:headEnd/>
            <a:tailEnd/>
          </a:ln>
        </p:spPr>
      </p:pic>
      <p:sp>
        <p:nvSpPr>
          <p:cNvPr id="6" name="Line 14"/>
          <p:cNvSpPr>
            <a:spLocks noChangeShapeType="1"/>
          </p:cNvSpPr>
          <p:nvPr userDrawn="1"/>
        </p:nvSpPr>
        <p:spPr bwMode="auto">
          <a:xfrm>
            <a:off x="6629400" y="1658938"/>
            <a:ext cx="0" cy="5199062"/>
          </a:xfrm>
          <a:prstGeom prst="line">
            <a:avLst/>
          </a:prstGeom>
          <a:noFill/>
          <a:ln w="25400">
            <a:solidFill>
              <a:srgbClr val="000070"/>
            </a:solidFill>
            <a:round/>
            <a:headEnd/>
            <a:tailEnd/>
          </a:ln>
          <a:effectLst/>
        </p:spPr>
        <p:txBody>
          <a:bodyPr wrap="none" anchor="ctr"/>
          <a:lstStyle/>
          <a:p>
            <a:pPr>
              <a:defRPr/>
            </a:pPr>
            <a:endParaRPr lang="en-US"/>
          </a:p>
        </p:txBody>
      </p:sp>
      <p:grpSp>
        <p:nvGrpSpPr>
          <p:cNvPr id="7" name="Group 11"/>
          <p:cNvGrpSpPr>
            <a:grpSpLocks/>
          </p:cNvGrpSpPr>
          <p:nvPr userDrawn="1"/>
        </p:nvGrpSpPr>
        <p:grpSpPr bwMode="auto">
          <a:xfrm>
            <a:off x="5003800" y="260350"/>
            <a:ext cx="3787775" cy="1146175"/>
            <a:chOff x="5274" y="532"/>
            <a:chExt cx="5964" cy="1804"/>
          </a:xfrm>
        </p:grpSpPr>
        <p:sp>
          <p:nvSpPr>
            <p:cNvPr id="8" name="Text Box 12"/>
            <p:cNvSpPr txBox="1">
              <a:spLocks noChangeArrowheads="1"/>
            </p:cNvSpPr>
            <p:nvPr/>
          </p:nvSpPr>
          <p:spPr bwMode="auto">
            <a:xfrm>
              <a:off x="5274" y="717"/>
              <a:ext cx="5964" cy="1619"/>
            </a:xfrm>
            <a:prstGeom prst="rect">
              <a:avLst/>
            </a:prstGeom>
            <a:solidFill>
              <a:srgbClr val="FFFFFF"/>
            </a:solidFill>
            <a:ln w="9525">
              <a:noFill/>
              <a:miter lim="800000"/>
              <a:headEnd/>
              <a:tailEnd/>
            </a:ln>
          </p:spPr>
          <p:txBody>
            <a:bodyPr lIns="0" tIns="0" rIns="0" bIns="0"/>
            <a:lstStyle/>
            <a:p>
              <a:pPr>
                <a:spcAft>
                  <a:spcPts val="1000"/>
                </a:spcAft>
                <a:defRPr/>
              </a:pPr>
              <a:endParaRPr lang="en-US" sz="1000" dirty="0">
                <a:solidFill>
                  <a:srgbClr val="000080"/>
                </a:solidFill>
                <a:latin typeface="Frutiger Roman" charset="0"/>
              </a:endParaRPr>
            </a:p>
            <a:p>
              <a:pPr>
                <a:spcBef>
                  <a:spcPts val="0"/>
                </a:spcBef>
                <a:spcAft>
                  <a:spcPts val="600"/>
                </a:spcAft>
                <a:defRPr/>
              </a:pPr>
              <a:endParaRPr lang="en-US" sz="1000" dirty="0">
                <a:solidFill>
                  <a:srgbClr val="000080"/>
                </a:solidFill>
                <a:latin typeface="Frutiger Roman" charset="0"/>
              </a:endParaRPr>
            </a:p>
            <a:p>
              <a:pPr>
                <a:spcBef>
                  <a:spcPts val="0"/>
                </a:spcBef>
                <a:spcAft>
                  <a:spcPts val="600"/>
                </a:spcAft>
                <a:defRPr/>
              </a:pPr>
              <a:r>
                <a:rPr lang="en-US" sz="1000" dirty="0">
                  <a:solidFill>
                    <a:srgbClr val="000080"/>
                  </a:solidFill>
                  <a:latin typeface="Frutiger Roman" charset="0"/>
                </a:rPr>
                <a:t>Hochschule für Angewandte Wissenschaften Hamburg</a:t>
              </a:r>
            </a:p>
            <a:p>
              <a:pPr algn="r">
                <a:spcAft>
                  <a:spcPts val="1000"/>
                </a:spcAft>
                <a:defRPr/>
              </a:pPr>
              <a:r>
                <a:rPr lang="en-US" sz="1000" i="1" dirty="0">
                  <a:solidFill>
                    <a:srgbClr val="000080"/>
                  </a:solidFill>
                  <a:latin typeface="Frutiger Roman" charset="0"/>
                </a:rPr>
                <a:t>Hamburg University of Applied Sciences</a:t>
              </a:r>
              <a:endParaRPr lang="en-US" dirty="0"/>
            </a:p>
          </p:txBody>
        </p:sp>
        <p:grpSp>
          <p:nvGrpSpPr>
            <p:cNvPr id="9" name="Group 13"/>
            <p:cNvGrpSpPr>
              <a:grpSpLocks/>
            </p:cNvGrpSpPr>
            <p:nvPr/>
          </p:nvGrpSpPr>
          <p:grpSpPr bwMode="auto">
            <a:xfrm>
              <a:off x="8901" y="546"/>
              <a:ext cx="790" cy="798"/>
              <a:chOff x="3398" y="2893"/>
              <a:chExt cx="1077" cy="1010"/>
            </a:xfrm>
          </p:grpSpPr>
          <p:grpSp>
            <p:nvGrpSpPr>
              <p:cNvPr id="10" name="Group 14"/>
              <p:cNvGrpSpPr>
                <a:grpSpLocks/>
              </p:cNvGrpSpPr>
              <p:nvPr/>
            </p:nvGrpSpPr>
            <p:grpSpPr bwMode="auto">
              <a:xfrm>
                <a:off x="3398" y="2893"/>
                <a:ext cx="1077" cy="143"/>
                <a:chOff x="3398" y="2893"/>
                <a:chExt cx="1077" cy="143"/>
              </a:xfrm>
            </p:grpSpPr>
            <p:sp>
              <p:nvSpPr>
                <p:cNvPr id="20" name="Line 15"/>
                <p:cNvSpPr>
                  <a:spLocks noChangeShapeType="1"/>
                </p:cNvSpPr>
                <p:nvPr/>
              </p:nvSpPr>
              <p:spPr bwMode="auto">
                <a:xfrm>
                  <a:off x="3688" y="3037"/>
                  <a:ext cx="787" cy="0"/>
                </a:xfrm>
                <a:prstGeom prst="line">
                  <a:avLst/>
                </a:prstGeom>
                <a:noFill/>
                <a:ln w="44450">
                  <a:solidFill>
                    <a:srgbClr val="000080"/>
                  </a:solidFill>
                  <a:round/>
                  <a:headEnd/>
                  <a:tailEnd/>
                </a:ln>
              </p:spPr>
              <p:txBody>
                <a:bodyPr/>
                <a:lstStyle/>
                <a:p>
                  <a:pPr>
                    <a:defRPr/>
                  </a:pPr>
                  <a:endParaRPr lang="en-US"/>
                </a:p>
              </p:txBody>
            </p:sp>
            <p:sp>
              <p:nvSpPr>
                <p:cNvPr id="21" name="Line 16"/>
                <p:cNvSpPr>
                  <a:spLocks noChangeShapeType="1"/>
                </p:cNvSpPr>
                <p:nvPr/>
              </p:nvSpPr>
              <p:spPr bwMode="auto">
                <a:xfrm>
                  <a:off x="3398" y="2894"/>
                  <a:ext cx="791" cy="0"/>
                </a:xfrm>
                <a:prstGeom prst="line">
                  <a:avLst/>
                </a:prstGeom>
                <a:noFill/>
                <a:ln w="44450">
                  <a:solidFill>
                    <a:srgbClr val="99CCFF"/>
                  </a:solidFill>
                  <a:round/>
                  <a:headEnd/>
                  <a:tailEnd/>
                </a:ln>
              </p:spPr>
              <p:txBody>
                <a:bodyPr/>
                <a:lstStyle/>
                <a:p>
                  <a:pPr>
                    <a:defRPr/>
                  </a:pPr>
                  <a:endParaRPr lang="en-US"/>
                </a:p>
              </p:txBody>
            </p:sp>
          </p:grpSp>
          <p:grpSp>
            <p:nvGrpSpPr>
              <p:cNvPr id="11" name="Group 17"/>
              <p:cNvGrpSpPr>
                <a:grpSpLocks/>
              </p:cNvGrpSpPr>
              <p:nvPr/>
            </p:nvGrpSpPr>
            <p:grpSpPr bwMode="auto">
              <a:xfrm>
                <a:off x="3398" y="3761"/>
                <a:ext cx="1077" cy="142"/>
                <a:chOff x="3398" y="2892"/>
                <a:chExt cx="1077" cy="142"/>
              </a:xfrm>
            </p:grpSpPr>
            <p:sp>
              <p:nvSpPr>
                <p:cNvPr id="18" name="Line 18"/>
                <p:cNvSpPr>
                  <a:spLocks noChangeShapeType="1"/>
                </p:cNvSpPr>
                <p:nvPr/>
              </p:nvSpPr>
              <p:spPr bwMode="auto">
                <a:xfrm>
                  <a:off x="3688" y="3034"/>
                  <a:ext cx="787" cy="0"/>
                </a:xfrm>
                <a:prstGeom prst="line">
                  <a:avLst/>
                </a:prstGeom>
                <a:noFill/>
                <a:ln w="44450">
                  <a:solidFill>
                    <a:srgbClr val="000080"/>
                  </a:solidFill>
                  <a:round/>
                  <a:headEnd/>
                  <a:tailEnd/>
                </a:ln>
              </p:spPr>
              <p:txBody>
                <a:bodyPr/>
                <a:lstStyle/>
                <a:p>
                  <a:pPr>
                    <a:defRPr/>
                  </a:pPr>
                  <a:endParaRPr lang="en-US"/>
                </a:p>
              </p:txBody>
            </p:sp>
            <p:sp>
              <p:nvSpPr>
                <p:cNvPr id="19" name="Line 19"/>
                <p:cNvSpPr>
                  <a:spLocks noChangeShapeType="1"/>
                </p:cNvSpPr>
                <p:nvPr/>
              </p:nvSpPr>
              <p:spPr bwMode="auto">
                <a:xfrm>
                  <a:off x="3398" y="2892"/>
                  <a:ext cx="791" cy="0"/>
                </a:xfrm>
                <a:prstGeom prst="line">
                  <a:avLst/>
                </a:prstGeom>
                <a:noFill/>
                <a:ln w="44450">
                  <a:solidFill>
                    <a:srgbClr val="99CCFF"/>
                  </a:solidFill>
                  <a:round/>
                  <a:headEnd/>
                  <a:tailEnd/>
                </a:ln>
              </p:spPr>
              <p:txBody>
                <a:bodyPr/>
                <a:lstStyle/>
                <a:p>
                  <a:pPr>
                    <a:defRPr/>
                  </a:pPr>
                  <a:endParaRPr lang="en-US"/>
                </a:p>
              </p:txBody>
            </p:sp>
          </p:grpSp>
          <p:grpSp>
            <p:nvGrpSpPr>
              <p:cNvPr id="12" name="Group 20"/>
              <p:cNvGrpSpPr>
                <a:grpSpLocks/>
              </p:cNvGrpSpPr>
              <p:nvPr/>
            </p:nvGrpSpPr>
            <p:grpSpPr bwMode="auto">
              <a:xfrm>
                <a:off x="3398" y="3479"/>
                <a:ext cx="1077" cy="142"/>
                <a:chOff x="3398" y="2893"/>
                <a:chExt cx="1077" cy="142"/>
              </a:xfrm>
            </p:grpSpPr>
            <p:sp>
              <p:nvSpPr>
                <p:cNvPr id="16" name="Line 21"/>
                <p:cNvSpPr>
                  <a:spLocks noChangeShapeType="1"/>
                </p:cNvSpPr>
                <p:nvPr/>
              </p:nvSpPr>
              <p:spPr bwMode="auto">
                <a:xfrm>
                  <a:off x="3688" y="3036"/>
                  <a:ext cx="787" cy="0"/>
                </a:xfrm>
                <a:prstGeom prst="line">
                  <a:avLst/>
                </a:prstGeom>
                <a:noFill/>
                <a:ln w="44450">
                  <a:solidFill>
                    <a:srgbClr val="000080"/>
                  </a:solidFill>
                  <a:round/>
                  <a:headEnd/>
                  <a:tailEnd/>
                </a:ln>
              </p:spPr>
              <p:txBody>
                <a:bodyPr/>
                <a:lstStyle/>
                <a:p>
                  <a:pPr>
                    <a:defRPr/>
                  </a:pPr>
                  <a:endParaRPr lang="en-US"/>
                </a:p>
              </p:txBody>
            </p:sp>
            <p:sp>
              <p:nvSpPr>
                <p:cNvPr id="17" name="Line 22"/>
                <p:cNvSpPr>
                  <a:spLocks noChangeShapeType="1"/>
                </p:cNvSpPr>
                <p:nvPr/>
              </p:nvSpPr>
              <p:spPr bwMode="auto">
                <a:xfrm>
                  <a:off x="3398" y="2893"/>
                  <a:ext cx="791" cy="0"/>
                </a:xfrm>
                <a:prstGeom prst="line">
                  <a:avLst/>
                </a:prstGeom>
                <a:noFill/>
                <a:ln w="44450">
                  <a:solidFill>
                    <a:srgbClr val="99CCFF"/>
                  </a:solidFill>
                  <a:round/>
                  <a:headEnd/>
                  <a:tailEnd/>
                </a:ln>
              </p:spPr>
              <p:txBody>
                <a:bodyPr/>
                <a:lstStyle/>
                <a:p>
                  <a:pPr>
                    <a:defRPr/>
                  </a:pPr>
                  <a:endParaRPr lang="en-US"/>
                </a:p>
              </p:txBody>
            </p:sp>
          </p:grpSp>
          <p:grpSp>
            <p:nvGrpSpPr>
              <p:cNvPr id="13" name="Group 23"/>
              <p:cNvGrpSpPr>
                <a:grpSpLocks/>
              </p:cNvGrpSpPr>
              <p:nvPr/>
            </p:nvGrpSpPr>
            <p:grpSpPr bwMode="auto">
              <a:xfrm>
                <a:off x="3398" y="3181"/>
                <a:ext cx="1077" cy="140"/>
                <a:chOff x="3398" y="2897"/>
                <a:chExt cx="1077" cy="140"/>
              </a:xfrm>
            </p:grpSpPr>
            <p:sp>
              <p:nvSpPr>
                <p:cNvPr id="14" name="Line 24"/>
                <p:cNvSpPr>
                  <a:spLocks noChangeShapeType="1"/>
                </p:cNvSpPr>
                <p:nvPr/>
              </p:nvSpPr>
              <p:spPr bwMode="auto">
                <a:xfrm>
                  <a:off x="3688" y="3037"/>
                  <a:ext cx="787" cy="0"/>
                </a:xfrm>
                <a:prstGeom prst="line">
                  <a:avLst/>
                </a:prstGeom>
                <a:noFill/>
                <a:ln w="44450">
                  <a:solidFill>
                    <a:srgbClr val="000080"/>
                  </a:solidFill>
                  <a:round/>
                  <a:headEnd/>
                  <a:tailEnd/>
                </a:ln>
              </p:spPr>
              <p:txBody>
                <a:bodyPr/>
                <a:lstStyle/>
                <a:p>
                  <a:pPr>
                    <a:defRPr/>
                  </a:pPr>
                  <a:endParaRPr lang="en-US"/>
                </a:p>
              </p:txBody>
            </p:sp>
            <p:sp>
              <p:nvSpPr>
                <p:cNvPr id="15" name="Line 25"/>
                <p:cNvSpPr>
                  <a:spLocks noChangeShapeType="1"/>
                </p:cNvSpPr>
                <p:nvPr/>
              </p:nvSpPr>
              <p:spPr bwMode="auto">
                <a:xfrm>
                  <a:off x="3398" y="2898"/>
                  <a:ext cx="791" cy="0"/>
                </a:xfrm>
                <a:prstGeom prst="line">
                  <a:avLst/>
                </a:prstGeom>
                <a:noFill/>
                <a:ln w="44450">
                  <a:solidFill>
                    <a:srgbClr val="99CCFF"/>
                  </a:solidFill>
                  <a:round/>
                  <a:headEnd/>
                  <a:tailEnd/>
                </a:ln>
              </p:spPr>
              <p:txBody>
                <a:bodyPr/>
                <a:lstStyle/>
                <a:p>
                  <a:pPr>
                    <a:defRPr/>
                  </a:pPr>
                  <a:endParaRPr lang="en-US"/>
                </a:p>
              </p:txBody>
            </p:sp>
          </p:grpSp>
        </p:gr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522288" y="1630363"/>
            <a:ext cx="8226425" cy="447675"/>
          </a:xfrm>
          <a:prstGeom prst="rect">
            <a:avLst/>
          </a:prstGeom>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519113" y="2200275"/>
            <a:ext cx="8229600" cy="4108450"/>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91313" y="1630363"/>
            <a:ext cx="2057400" cy="4678362"/>
          </a:xfrm>
          <a:prstGeom prst="rect">
            <a:avLst/>
          </a:prstGeo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519113" y="1630363"/>
            <a:ext cx="6019800" cy="4678362"/>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22288" y="1630363"/>
            <a:ext cx="8226425" cy="447675"/>
          </a:xfrm>
          <a:prstGeom prst="rect">
            <a:avLst/>
          </a:prstGeom>
        </p:spPr>
        <p:txBody>
          <a:bodyPr/>
          <a:lstStyle/>
          <a:p>
            <a:r>
              <a:rPr lang="de-DE" smtClean="0"/>
              <a:t>Titelmasterformat durch Klicken bearbeiten</a:t>
            </a:r>
            <a:endParaRPr lang="en-US"/>
          </a:p>
        </p:txBody>
      </p:sp>
      <p:sp>
        <p:nvSpPr>
          <p:cNvPr id="3" name="Textplatzhalter 2"/>
          <p:cNvSpPr>
            <a:spLocks noGrp="1"/>
          </p:cNvSpPr>
          <p:nvPr>
            <p:ph type="body" sz="half" idx="1"/>
          </p:nvPr>
        </p:nvSpPr>
        <p:spPr>
          <a:xfrm>
            <a:off x="519113" y="2200275"/>
            <a:ext cx="4038600" cy="4108450"/>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710113" y="2200275"/>
            <a:ext cx="4038600" cy="4108450"/>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19113" y="2200277"/>
            <a:ext cx="8228012" cy="4106863"/>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22288" y="1630363"/>
            <a:ext cx="8226425" cy="447675"/>
          </a:xfrm>
          <a:prstGeom prst="rect">
            <a:avLst/>
          </a:prstGeom>
        </p:spPr>
        <p:txBody>
          <a:bodyPr/>
          <a:lstStyle>
            <a:lvl1pPr>
              <a:defRPr>
                <a:latin typeface="Arial" pitchFamily="34" charset="0"/>
                <a:cs typeface="Arial" pitchFamily="34" charset="0"/>
              </a:defRPr>
            </a:lvl1pPr>
          </a:lstStyle>
          <a:p>
            <a:r>
              <a:rPr lang="de-DE" dirty="0" smtClean="0"/>
              <a:t>Titelmasterformat durch Klicken bearbeiten</a:t>
            </a:r>
            <a:endParaRPr lang="en-US" dirty="0"/>
          </a:p>
        </p:txBody>
      </p:sp>
      <p:sp>
        <p:nvSpPr>
          <p:cNvPr id="3" name="Inhaltsplatzhalter 2"/>
          <p:cNvSpPr>
            <a:spLocks noGrp="1"/>
          </p:cNvSpPr>
          <p:nvPr>
            <p:ph idx="1"/>
          </p:nvPr>
        </p:nvSpPr>
        <p:spPr>
          <a:xfrm>
            <a:off x="519113" y="2200275"/>
            <a:ext cx="8229600" cy="4108450"/>
          </a:xfrm>
          <a:prstGeom prst="rect">
            <a:avLst/>
          </a:prstGeo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522288" y="1630363"/>
            <a:ext cx="8226425" cy="447675"/>
          </a:xfrm>
          <a:prstGeom prst="rect">
            <a:avLst/>
          </a:prstGeom>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519113" y="2200275"/>
            <a:ext cx="4038600" cy="4108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710113" y="2200275"/>
            <a:ext cx="4038600" cy="4108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522288" y="1630363"/>
            <a:ext cx="8226425" cy="447675"/>
          </a:xfrm>
          <a:prstGeom prst="rect">
            <a:avLst/>
          </a:prstGeom>
        </p:spPr>
        <p:txBody>
          <a:bodyPr/>
          <a:lstStyle/>
          <a:p>
            <a:r>
              <a:rPr lang="de-DE" smtClean="0"/>
              <a:t>Titelmasterformat durch Klicken bearbeiten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6" name="Line 4"/>
          <p:cNvSpPr>
            <a:spLocks noChangeShapeType="1"/>
          </p:cNvSpPr>
          <p:nvPr userDrawn="1"/>
        </p:nvSpPr>
        <p:spPr bwMode="auto">
          <a:xfrm>
            <a:off x="0" y="6381750"/>
            <a:ext cx="615950" cy="0"/>
          </a:xfrm>
          <a:prstGeom prst="line">
            <a:avLst/>
          </a:prstGeom>
          <a:noFill/>
          <a:ln w="19050">
            <a:solidFill>
              <a:schemeClr val="tx1"/>
            </a:solidFill>
            <a:round/>
            <a:headEnd/>
            <a:tailEnd/>
          </a:ln>
          <a:effectLst/>
        </p:spPr>
        <p:txBody>
          <a:bodyPr wrap="none" anchor="ctr"/>
          <a:lstStyle/>
          <a:p>
            <a:pPr>
              <a:defRPr/>
            </a:pPr>
            <a:endParaRPr lang="en-US"/>
          </a:p>
        </p:txBody>
      </p:sp>
      <p:sp>
        <p:nvSpPr>
          <p:cNvPr id="33797" name="Rectangle 5"/>
          <p:cNvSpPr>
            <a:spLocks noChangeArrowheads="1"/>
          </p:cNvSpPr>
          <p:nvPr/>
        </p:nvSpPr>
        <p:spPr bwMode="auto">
          <a:xfrm>
            <a:off x="2424113" y="6427788"/>
            <a:ext cx="3228975" cy="457200"/>
          </a:xfrm>
          <a:prstGeom prst="rect">
            <a:avLst/>
          </a:prstGeom>
          <a:noFill/>
          <a:ln w="9525">
            <a:noFill/>
            <a:miter lim="800000"/>
            <a:headEnd/>
            <a:tailEnd/>
          </a:ln>
          <a:effectLst/>
        </p:spPr>
        <p:txBody>
          <a:bodyPr lIns="91428" tIns="45715" rIns="91428" bIns="45715"/>
          <a:lstStyle/>
          <a:p>
            <a:pPr algn="ctr">
              <a:defRPr/>
            </a:pPr>
            <a:r>
              <a:rPr lang="de-DE" sz="1000" dirty="0" smtClean="0">
                <a:solidFill>
                  <a:srgbClr val="000000"/>
                </a:solidFill>
                <a:latin typeface="Arial" pitchFamily="34" charset="0"/>
                <a:cs typeface="Arial" pitchFamily="34" charset="0"/>
              </a:rPr>
              <a:t>Presentation of the Master Thesis</a:t>
            </a:r>
            <a:endParaRPr lang="de-DE" sz="1000" dirty="0">
              <a:solidFill>
                <a:srgbClr val="000000"/>
              </a:solidFill>
              <a:latin typeface="Arial" pitchFamily="34" charset="0"/>
              <a:cs typeface="Arial" pitchFamily="34" charset="0"/>
            </a:endParaRPr>
          </a:p>
          <a:p>
            <a:pPr algn="ctr">
              <a:defRPr/>
            </a:pPr>
            <a:r>
              <a:rPr lang="de-DE" sz="1000" dirty="0" smtClean="0">
                <a:solidFill>
                  <a:srgbClr val="000000"/>
                </a:solidFill>
                <a:latin typeface="Arial" pitchFamily="34" charset="0"/>
                <a:cs typeface="Arial" pitchFamily="34" charset="0"/>
              </a:rPr>
              <a:t>Location, yyyy-mm-dd</a:t>
            </a:r>
            <a:endParaRPr lang="de-DE" sz="1000" dirty="0">
              <a:solidFill>
                <a:srgbClr val="000000"/>
              </a:solidFill>
              <a:latin typeface="Arial" pitchFamily="34" charset="0"/>
              <a:cs typeface="Arial" pitchFamily="34" charset="0"/>
            </a:endParaRPr>
          </a:p>
        </p:txBody>
      </p:sp>
      <p:pic>
        <p:nvPicPr>
          <p:cNvPr id="3076" name="Picture 6" descr="logoAero_l"/>
          <p:cNvPicPr>
            <a:picLocks noChangeAspect="1" noChangeArrowheads="1"/>
          </p:cNvPicPr>
          <p:nvPr userDrawn="1"/>
        </p:nvPicPr>
        <p:blipFill>
          <a:blip r:embed="rId15" cstate="print"/>
          <a:srcRect/>
          <a:stretch>
            <a:fillRect/>
          </a:stretch>
        </p:blipFill>
        <p:spPr bwMode="auto">
          <a:xfrm>
            <a:off x="8496300" y="6464300"/>
            <a:ext cx="504825" cy="312738"/>
          </a:xfrm>
          <a:prstGeom prst="rect">
            <a:avLst/>
          </a:prstGeom>
          <a:noFill/>
          <a:ln w="9525">
            <a:noFill/>
            <a:miter lim="800000"/>
            <a:headEnd/>
            <a:tailEnd/>
          </a:ln>
        </p:spPr>
      </p:pic>
      <p:sp>
        <p:nvSpPr>
          <p:cNvPr id="33799" name="Rectangle 7"/>
          <p:cNvSpPr>
            <a:spLocks noChangeArrowheads="1"/>
          </p:cNvSpPr>
          <p:nvPr userDrawn="1"/>
        </p:nvSpPr>
        <p:spPr bwMode="auto">
          <a:xfrm>
            <a:off x="395288" y="6427788"/>
            <a:ext cx="3671887" cy="385762"/>
          </a:xfrm>
          <a:prstGeom prst="rect">
            <a:avLst/>
          </a:prstGeom>
          <a:noFill/>
          <a:ln w="9525">
            <a:noFill/>
            <a:miter lim="800000"/>
            <a:headEnd/>
            <a:tailEnd/>
          </a:ln>
          <a:effectLst/>
        </p:spPr>
        <p:txBody>
          <a:bodyPr lIns="91428" tIns="45715" rIns="91428" bIns="45715"/>
          <a:lstStyle/>
          <a:p>
            <a:pPr>
              <a:defRPr/>
            </a:pPr>
            <a:r>
              <a:rPr lang="de-DE" sz="1000" dirty="0" smtClean="0">
                <a:solidFill>
                  <a:srgbClr val="000000"/>
                </a:solidFill>
                <a:latin typeface="Arial" pitchFamily="34" charset="0"/>
                <a:cs typeface="Arial" pitchFamily="34" charset="0"/>
              </a:rPr>
              <a:t>Firstname Lastname</a:t>
            </a:r>
            <a:endParaRPr lang="de-DE" sz="1000" dirty="0">
              <a:solidFill>
                <a:srgbClr val="000000"/>
              </a:solidFill>
              <a:latin typeface="Arial" pitchFamily="34" charset="0"/>
              <a:cs typeface="Arial" pitchFamily="34" charset="0"/>
            </a:endParaRPr>
          </a:p>
          <a:p>
            <a:pPr>
              <a:defRPr/>
            </a:pPr>
            <a:r>
              <a:rPr lang="en-US" sz="1000" dirty="0" smtClean="0">
                <a:solidFill>
                  <a:srgbClr val="000000"/>
                </a:solidFill>
                <a:latin typeface="Arial" pitchFamily="34" charset="0"/>
                <a:cs typeface="Arial" pitchFamily="34" charset="0"/>
              </a:rPr>
              <a:t>Short Title of Your Thesis</a:t>
            </a:r>
            <a:endParaRPr lang="de-DE" sz="1000" dirty="0">
              <a:solidFill>
                <a:srgbClr val="000000"/>
              </a:solidFill>
              <a:latin typeface="Arial" pitchFamily="34" charset="0"/>
              <a:cs typeface="Arial" pitchFamily="34" charset="0"/>
            </a:endParaRPr>
          </a:p>
        </p:txBody>
      </p:sp>
      <p:sp>
        <p:nvSpPr>
          <p:cNvPr id="33804" name="Line 12"/>
          <p:cNvSpPr>
            <a:spLocks noChangeShapeType="1"/>
          </p:cNvSpPr>
          <p:nvPr userDrawn="1"/>
        </p:nvSpPr>
        <p:spPr bwMode="auto">
          <a:xfrm>
            <a:off x="0" y="908050"/>
            <a:ext cx="615950" cy="0"/>
          </a:xfrm>
          <a:prstGeom prst="line">
            <a:avLst/>
          </a:prstGeom>
          <a:noFill/>
          <a:ln w="90043">
            <a:solidFill>
              <a:srgbClr val="A3A3A3"/>
            </a:solidFill>
            <a:round/>
            <a:headEnd/>
            <a:tailEnd/>
          </a:ln>
          <a:effectLst/>
        </p:spPr>
        <p:txBody>
          <a:bodyPr wrap="none" anchor="ctr"/>
          <a:lstStyle/>
          <a:p>
            <a:pPr>
              <a:defRPr/>
            </a:pPr>
            <a:endParaRPr lang="en-US"/>
          </a:p>
        </p:txBody>
      </p:sp>
      <p:sp>
        <p:nvSpPr>
          <p:cNvPr id="33805" name="Line 13"/>
          <p:cNvSpPr>
            <a:spLocks noChangeShapeType="1"/>
          </p:cNvSpPr>
          <p:nvPr userDrawn="1"/>
        </p:nvSpPr>
        <p:spPr bwMode="auto">
          <a:xfrm>
            <a:off x="615950" y="908050"/>
            <a:ext cx="8528050" cy="0"/>
          </a:xfrm>
          <a:prstGeom prst="line">
            <a:avLst/>
          </a:prstGeom>
          <a:noFill/>
          <a:ln w="90043">
            <a:solidFill>
              <a:srgbClr val="000070"/>
            </a:solidFill>
            <a:round/>
            <a:headEnd/>
            <a:tailEnd/>
          </a:ln>
          <a:effectLst/>
        </p:spPr>
        <p:txBody>
          <a:bodyPr wrap="none" anchor="ctr"/>
          <a:lstStyle/>
          <a:p>
            <a:pPr>
              <a:defRPr/>
            </a:pPr>
            <a:endParaRPr lang="en-US"/>
          </a:p>
        </p:txBody>
      </p:sp>
      <p:sp>
        <p:nvSpPr>
          <p:cNvPr id="33807" name="Rectangle 15"/>
          <p:cNvSpPr>
            <a:spLocks noChangeArrowheads="1"/>
          </p:cNvSpPr>
          <p:nvPr/>
        </p:nvSpPr>
        <p:spPr bwMode="auto">
          <a:xfrm>
            <a:off x="5651500" y="6427788"/>
            <a:ext cx="2808288" cy="457200"/>
          </a:xfrm>
          <a:prstGeom prst="rect">
            <a:avLst/>
          </a:prstGeom>
          <a:noFill/>
          <a:ln w="9525">
            <a:noFill/>
            <a:miter lim="800000"/>
            <a:headEnd/>
            <a:tailEnd/>
          </a:ln>
          <a:effectLst/>
        </p:spPr>
        <p:txBody>
          <a:bodyPr lIns="91428" tIns="45715" rIns="91428" bIns="45715"/>
          <a:lstStyle/>
          <a:p>
            <a:pPr algn="r">
              <a:defRPr/>
            </a:pPr>
            <a:r>
              <a:rPr lang="de-DE" sz="1000" dirty="0" smtClean="0">
                <a:solidFill>
                  <a:srgbClr val="000000"/>
                </a:solidFill>
                <a:latin typeface="Arial" pitchFamily="34" charset="0"/>
                <a:cs typeface="Arial" pitchFamily="34" charset="0"/>
              </a:rPr>
              <a:t>Page </a:t>
            </a:r>
            <a:fld id="{CBE85A50-B7B8-4500-84F1-059A2D37F430}" type="slidenum">
              <a:rPr lang="de-DE" sz="1000">
                <a:solidFill>
                  <a:srgbClr val="000000"/>
                </a:solidFill>
                <a:latin typeface="Arial" pitchFamily="34" charset="0"/>
                <a:cs typeface="Arial" pitchFamily="34" charset="0"/>
              </a:rPr>
              <a:pPr algn="r">
                <a:defRPr/>
              </a:pPr>
              <a:t>‹Nr.›</a:t>
            </a:fld>
            <a:endParaRPr lang="de-DE" sz="1000" dirty="0">
              <a:solidFill>
                <a:srgbClr val="000000"/>
              </a:solidFill>
              <a:latin typeface="Arial" pitchFamily="34" charset="0"/>
              <a:cs typeface="Arial" pitchFamily="34" charset="0"/>
            </a:endParaRPr>
          </a:p>
          <a:p>
            <a:pPr algn="r">
              <a:defRPr/>
            </a:pPr>
            <a:r>
              <a:rPr lang="de-DE" sz="1000" dirty="0">
                <a:solidFill>
                  <a:srgbClr val="000000"/>
                </a:solidFill>
                <a:latin typeface="Arial" pitchFamily="34" charset="0"/>
                <a:cs typeface="Arial" pitchFamily="34" charset="0"/>
              </a:rPr>
              <a:t>Aircraft Design and Systems </a:t>
            </a:r>
            <a:r>
              <a:rPr lang="de-DE" sz="1000" dirty="0" smtClean="0">
                <a:solidFill>
                  <a:srgbClr val="000000"/>
                </a:solidFill>
                <a:latin typeface="Arial" pitchFamily="34" charset="0"/>
                <a:cs typeface="Arial" pitchFamily="34" charset="0"/>
              </a:rPr>
              <a:t>Group (AERO)</a:t>
            </a:r>
            <a:endParaRPr lang="de-DE" sz="1000" dirty="0">
              <a:solidFill>
                <a:srgbClr val="000000"/>
              </a:solidFill>
              <a:latin typeface="Arial" pitchFamily="34" charset="0"/>
              <a:cs typeface="Arial" pitchFamily="34" charset="0"/>
            </a:endParaRPr>
          </a:p>
        </p:txBody>
      </p:sp>
      <p:sp>
        <p:nvSpPr>
          <p:cNvPr id="33810" name="Line 18"/>
          <p:cNvSpPr>
            <a:spLocks noChangeShapeType="1"/>
          </p:cNvSpPr>
          <p:nvPr userDrawn="1"/>
        </p:nvSpPr>
        <p:spPr bwMode="auto">
          <a:xfrm>
            <a:off x="0" y="6381750"/>
            <a:ext cx="9144000" cy="0"/>
          </a:xfrm>
          <a:prstGeom prst="line">
            <a:avLst/>
          </a:prstGeom>
          <a:noFill/>
          <a:ln w="25400">
            <a:solidFill>
              <a:srgbClr val="000070"/>
            </a:solidFill>
            <a:round/>
            <a:headEnd/>
            <a:tailEnd/>
          </a:ln>
          <a:effectLst/>
        </p:spPr>
        <p:txBody>
          <a:bodyPr wrap="none" anchor="ctr"/>
          <a:lstStyle/>
          <a:p>
            <a:pPr>
              <a:defRPr/>
            </a:pPr>
            <a:endParaRPr lang="en-US"/>
          </a:p>
        </p:txBody>
      </p:sp>
      <p:pic>
        <p:nvPicPr>
          <p:cNvPr id="28" name="Grafik 27" descr="logoHAW_L.png"/>
          <p:cNvPicPr>
            <a:picLocks noChangeAspect="1"/>
          </p:cNvPicPr>
          <p:nvPr userDrawn="1"/>
        </p:nvPicPr>
        <p:blipFill>
          <a:blip r:embed="rId16" cstate="print"/>
          <a:stretch>
            <a:fillRect/>
          </a:stretch>
        </p:blipFill>
        <p:spPr>
          <a:xfrm>
            <a:off x="7184799" y="100410"/>
            <a:ext cx="1809750" cy="663575"/>
          </a:xfrm>
          <a:prstGeom prst="rect">
            <a:avLst/>
          </a:prstGeom>
        </p:spPr>
      </p:pic>
    </p:spTree>
  </p:cSld>
  <p:clrMap bg1="lt1" tx1="dk1" bg2="lt2" tx2="dk2" accent1="accent1" accent2="accent2" accent3="accent3" accent4="accent4" accent5="accent5" accent6="accent6" hlink="hlink" folHlink="folHlink"/>
  <p:sldLayoutIdLst>
    <p:sldLayoutId id="2147483908"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3907" r:id="rId12"/>
    <p:sldLayoutId id="2147483909" r:id="rId13"/>
  </p:sldLayoutIdLst>
  <p:txStyles>
    <p:titleStyle>
      <a:lvl1pPr algn="l" rtl="0" eaLnBrk="0" fontAlgn="base" hangingPunct="0">
        <a:spcBef>
          <a:spcPct val="0"/>
        </a:spcBef>
        <a:spcAft>
          <a:spcPct val="0"/>
        </a:spcAft>
        <a:defRPr sz="1600" b="1">
          <a:solidFill>
            <a:srgbClr val="000000"/>
          </a:solidFill>
          <a:latin typeface="Arial" pitchFamily="34" charset="0"/>
          <a:ea typeface="+mj-ea"/>
          <a:cs typeface="Arial" pitchFamily="34" charset="0"/>
        </a:defRPr>
      </a:lvl1pPr>
      <a:lvl2pPr algn="l" rtl="0" eaLnBrk="0" fontAlgn="base" hangingPunct="0">
        <a:spcBef>
          <a:spcPct val="0"/>
        </a:spcBef>
        <a:spcAft>
          <a:spcPct val="0"/>
        </a:spcAft>
        <a:defRPr sz="1600" b="1">
          <a:solidFill>
            <a:srgbClr val="000000"/>
          </a:solidFill>
          <a:latin typeface="Arial" pitchFamily="34" charset="0"/>
          <a:cs typeface="Arial" pitchFamily="34" charset="0"/>
        </a:defRPr>
      </a:lvl2pPr>
      <a:lvl3pPr algn="l" rtl="0" eaLnBrk="0" fontAlgn="base" hangingPunct="0">
        <a:spcBef>
          <a:spcPct val="0"/>
        </a:spcBef>
        <a:spcAft>
          <a:spcPct val="0"/>
        </a:spcAft>
        <a:defRPr sz="1600" b="1">
          <a:solidFill>
            <a:srgbClr val="000000"/>
          </a:solidFill>
          <a:latin typeface="Arial" pitchFamily="34" charset="0"/>
          <a:cs typeface="Arial" pitchFamily="34" charset="0"/>
        </a:defRPr>
      </a:lvl3pPr>
      <a:lvl4pPr algn="l" rtl="0" eaLnBrk="0" fontAlgn="base" hangingPunct="0">
        <a:spcBef>
          <a:spcPct val="0"/>
        </a:spcBef>
        <a:spcAft>
          <a:spcPct val="0"/>
        </a:spcAft>
        <a:defRPr sz="1600" b="1">
          <a:solidFill>
            <a:srgbClr val="000000"/>
          </a:solidFill>
          <a:latin typeface="Arial" pitchFamily="34" charset="0"/>
          <a:cs typeface="Arial" pitchFamily="34" charset="0"/>
        </a:defRPr>
      </a:lvl4pPr>
      <a:lvl5pPr algn="l" rtl="0" eaLnBrk="0" fontAlgn="base" hangingPunct="0">
        <a:spcBef>
          <a:spcPct val="0"/>
        </a:spcBef>
        <a:spcAft>
          <a:spcPct val="0"/>
        </a:spcAft>
        <a:defRPr sz="1600" b="1">
          <a:solidFill>
            <a:srgbClr val="000000"/>
          </a:solidFill>
          <a:latin typeface="Arial" pitchFamily="34" charset="0"/>
          <a:cs typeface="Arial" pitchFamily="34" charset="0"/>
        </a:defRPr>
      </a:lvl5pPr>
      <a:lvl6pPr marL="457200" algn="l" rtl="0" fontAlgn="base">
        <a:spcBef>
          <a:spcPct val="0"/>
        </a:spcBef>
        <a:spcAft>
          <a:spcPct val="0"/>
        </a:spcAft>
        <a:defRPr sz="1600" b="1">
          <a:solidFill>
            <a:srgbClr val="000000"/>
          </a:solidFill>
          <a:latin typeface="HAW Frutiger Next Regular" pitchFamily="2" charset="0"/>
        </a:defRPr>
      </a:lvl6pPr>
      <a:lvl7pPr marL="914400" algn="l" rtl="0" fontAlgn="base">
        <a:spcBef>
          <a:spcPct val="0"/>
        </a:spcBef>
        <a:spcAft>
          <a:spcPct val="0"/>
        </a:spcAft>
        <a:defRPr sz="1600" b="1">
          <a:solidFill>
            <a:srgbClr val="000000"/>
          </a:solidFill>
          <a:latin typeface="HAW Frutiger Next Regular" pitchFamily="2" charset="0"/>
        </a:defRPr>
      </a:lvl7pPr>
      <a:lvl8pPr marL="1371600" algn="l" rtl="0" fontAlgn="base">
        <a:spcBef>
          <a:spcPct val="0"/>
        </a:spcBef>
        <a:spcAft>
          <a:spcPct val="0"/>
        </a:spcAft>
        <a:defRPr sz="1600" b="1">
          <a:solidFill>
            <a:srgbClr val="000000"/>
          </a:solidFill>
          <a:latin typeface="HAW Frutiger Next Regular" pitchFamily="2" charset="0"/>
        </a:defRPr>
      </a:lvl8pPr>
      <a:lvl9pPr marL="1828800" algn="l" rtl="0" fontAlgn="base">
        <a:spcBef>
          <a:spcPct val="0"/>
        </a:spcBef>
        <a:spcAft>
          <a:spcPct val="0"/>
        </a:spcAft>
        <a:defRPr sz="1600" b="1">
          <a:solidFill>
            <a:srgbClr val="000000"/>
          </a:solidFill>
          <a:latin typeface="HAW Frutiger Next Regular" pitchFamily="2" charset="0"/>
        </a:defRPr>
      </a:lvl9pPr>
    </p:titleStyle>
    <p:bodyStyle>
      <a:lvl1pPr marL="342900" indent="-342900" algn="l" rtl="0" eaLnBrk="0" fontAlgn="base" hangingPunct="0">
        <a:spcBef>
          <a:spcPct val="20000"/>
        </a:spcBef>
        <a:spcAft>
          <a:spcPct val="0"/>
        </a:spcAft>
        <a:buFont typeface="Wingdings" pitchFamily="2" charset="2"/>
        <a:buChar char="§"/>
        <a:defRPr sz="1600">
          <a:solidFill>
            <a:srgbClr val="000000"/>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1400">
          <a:solidFill>
            <a:srgbClr val="000000"/>
          </a:solidFill>
          <a:latin typeface="Arial" pitchFamily="34" charset="0"/>
          <a:cs typeface="Arial" pitchFamily="34" charset="0"/>
        </a:defRPr>
      </a:lvl2pPr>
      <a:lvl3pPr marL="1143000" indent="-228600" algn="l" rtl="0" eaLnBrk="0" fontAlgn="base" hangingPunct="0">
        <a:spcBef>
          <a:spcPct val="20000"/>
        </a:spcBef>
        <a:spcAft>
          <a:spcPct val="0"/>
        </a:spcAft>
        <a:buChar char="•"/>
        <a:defRPr sz="1200" b="1">
          <a:solidFill>
            <a:srgbClr val="000000"/>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1200" b="1">
          <a:solidFill>
            <a:srgbClr val="000000"/>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1200" b="1">
          <a:solidFill>
            <a:srgbClr val="000000"/>
          </a:solidFill>
          <a:latin typeface="Arial" pitchFamily="34" charset="0"/>
          <a:cs typeface="Arial" pitchFamily="34" charset="0"/>
        </a:defRPr>
      </a:lvl5pPr>
      <a:lvl6pPr marL="2514600" indent="-228600" algn="l" rtl="0" fontAlgn="base">
        <a:spcBef>
          <a:spcPct val="20000"/>
        </a:spcBef>
        <a:spcAft>
          <a:spcPct val="0"/>
        </a:spcAft>
        <a:defRPr sz="1200" b="1">
          <a:solidFill>
            <a:srgbClr val="000000"/>
          </a:solidFill>
          <a:latin typeface="+mn-lt"/>
        </a:defRPr>
      </a:lvl6pPr>
      <a:lvl7pPr marL="2971800" indent="-228600" algn="l" rtl="0" fontAlgn="base">
        <a:spcBef>
          <a:spcPct val="20000"/>
        </a:spcBef>
        <a:spcAft>
          <a:spcPct val="0"/>
        </a:spcAft>
        <a:defRPr sz="1200" b="1">
          <a:solidFill>
            <a:srgbClr val="000000"/>
          </a:solidFill>
          <a:latin typeface="+mn-lt"/>
        </a:defRPr>
      </a:lvl7pPr>
      <a:lvl8pPr marL="3429000" indent="-228600" algn="l" rtl="0" fontAlgn="base">
        <a:spcBef>
          <a:spcPct val="20000"/>
        </a:spcBef>
        <a:spcAft>
          <a:spcPct val="0"/>
        </a:spcAft>
        <a:defRPr sz="1200" b="1">
          <a:solidFill>
            <a:srgbClr val="000000"/>
          </a:solidFill>
          <a:latin typeface="+mn-lt"/>
        </a:defRPr>
      </a:lvl8pPr>
      <a:lvl9pPr marL="3886200" indent="-228600" algn="l" rtl="0" fontAlgn="base">
        <a:spcBef>
          <a:spcPct val="20000"/>
        </a:spcBef>
        <a:spcAft>
          <a:spcPct val="0"/>
        </a:spcAft>
        <a:defRPr sz="1200"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5281/zenodo.535336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rofscholz.de/" TargetMode="External"/><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hyperlink" Target="https://creativecommons.org/licenses/by-nc-sa/4.0" TargetMode="External"/><Relationship Id="rId5" Type="http://schemas.openxmlformats.org/officeDocument/2006/relationships/hyperlink" Target="https://doi.org/10.5281/zenodo.5353369" TargetMode="External"/><Relationship Id="rId4" Type="http://schemas.openxmlformats.org/officeDocument/2006/relationships/hyperlink" Target="http://corona.profscholz.d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bwMode="auto">
          <a:xfrm>
            <a:off x="501650" y="2492375"/>
            <a:ext cx="5438775" cy="1296988"/>
          </a:xfrm>
          <a:prstGeom prst="rect">
            <a:avLst/>
          </a:prstGeom>
          <a:solidFill>
            <a:srgbClr val="FFFFFF"/>
          </a:solidFill>
          <a:ln>
            <a:miter lim="800000"/>
            <a:headEnd/>
            <a:tailEnd/>
          </a:ln>
        </p:spPr>
        <p:txBody>
          <a:bodyPr/>
          <a:lstStyle/>
          <a:p>
            <a:pPr eaLnBrk="1" hangingPunct="1">
              <a:lnSpc>
                <a:spcPct val="110000"/>
              </a:lnSpc>
            </a:pPr>
            <a:r>
              <a:rPr lang="en-US" sz="2000" dirty="0" smtClean="0"/>
              <a:t>Title of Your Thesis</a:t>
            </a:r>
            <a:endParaRPr lang="en-US" sz="1200" b="0" dirty="0" smtClean="0"/>
          </a:p>
        </p:txBody>
      </p:sp>
      <p:sp>
        <p:nvSpPr>
          <p:cNvPr id="5123" name="Rectangle 4"/>
          <p:cNvSpPr>
            <a:spLocks noChangeArrowheads="1"/>
          </p:cNvSpPr>
          <p:nvPr/>
        </p:nvSpPr>
        <p:spPr bwMode="auto">
          <a:xfrm>
            <a:off x="8135938" y="6129338"/>
            <a:ext cx="865187" cy="576262"/>
          </a:xfrm>
          <a:prstGeom prst="rect">
            <a:avLst/>
          </a:prstGeom>
          <a:solidFill>
            <a:srgbClr val="FFFFFF"/>
          </a:solidFill>
          <a:ln w="9525">
            <a:noFill/>
            <a:miter lim="800000"/>
            <a:headEnd/>
            <a:tailEnd/>
          </a:ln>
        </p:spPr>
        <p:txBody>
          <a:bodyPr wrap="none" anchor="ctr"/>
          <a:lstStyle/>
          <a:p>
            <a:endParaRPr lang="en-US" dirty="0"/>
          </a:p>
        </p:txBody>
      </p:sp>
      <p:sp>
        <p:nvSpPr>
          <p:cNvPr id="5124" name="Text Box 5"/>
          <p:cNvSpPr txBox="1">
            <a:spLocks noChangeArrowheads="1"/>
          </p:cNvSpPr>
          <p:nvPr/>
        </p:nvSpPr>
        <p:spPr bwMode="auto">
          <a:xfrm>
            <a:off x="514351" y="3335338"/>
            <a:ext cx="5905500" cy="2036762"/>
          </a:xfrm>
          <a:prstGeom prst="rect">
            <a:avLst/>
          </a:prstGeom>
          <a:noFill/>
          <a:ln w="3175">
            <a:noFill/>
            <a:miter lim="800000"/>
            <a:headEnd/>
            <a:tailEnd/>
          </a:ln>
        </p:spPr>
        <p:txBody>
          <a:bodyPr/>
          <a:lstStyle/>
          <a:p>
            <a:pPr defTabSz="801688" eaLnBrk="1" hangingPunct="1">
              <a:lnSpc>
                <a:spcPct val="110000"/>
              </a:lnSpc>
              <a:spcBef>
                <a:spcPct val="20000"/>
              </a:spcBef>
              <a:tabLst>
                <a:tab pos="1701800" algn="l"/>
              </a:tabLst>
            </a:pPr>
            <a:r>
              <a:rPr lang="de-DE" sz="1600" dirty="0" smtClean="0">
                <a:solidFill>
                  <a:srgbClr val="000000"/>
                </a:solidFill>
                <a:latin typeface="Arial" pitchFamily="34" charset="0"/>
                <a:cs typeface="Arial" pitchFamily="34" charset="0"/>
              </a:rPr>
              <a:t>YourFirstname YourLastname</a:t>
            </a:r>
          </a:p>
          <a:p>
            <a:pPr defTabSz="801688" eaLnBrk="1" hangingPunct="1">
              <a:lnSpc>
                <a:spcPct val="110000"/>
              </a:lnSpc>
              <a:spcBef>
                <a:spcPct val="20000"/>
              </a:spcBef>
              <a:tabLst>
                <a:tab pos="1701800" algn="l"/>
              </a:tabLst>
            </a:pPr>
            <a:endParaRPr lang="de-DE" sz="1600" dirty="0" smtClean="0">
              <a:solidFill>
                <a:srgbClr val="000000"/>
              </a:solidFill>
              <a:latin typeface="Arial" pitchFamily="34" charset="0"/>
              <a:cs typeface="Arial" pitchFamily="34" charset="0"/>
            </a:endParaRPr>
          </a:p>
          <a:p>
            <a:pPr marL="342900" indent="-342900" defTabSz="801688" eaLnBrk="1" hangingPunct="1">
              <a:lnSpc>
                <a:spcPct val="110000"/>
              </a:lnSpc>
              <a:spcBef>
                <a:spcPct val="20000"/>
              </a:spcBef>
              <a:buAutoNum type="arabicPeriod"/>
              <a:tabLst>
                <a:tab pos="1701800" algn="l"/>
              </a:tabLst>
            </a:pPr>
            <a:r>
              <a:rPr lang="de-DE" sz="1600" dirty="0" smtClean="0">
                <a:solidFill>
                  <a:srgbClr val="000000"/>
                </a:solidFill>
                <a:latin typeface="Arial" pitchFamily="34" charset="0"/>
                <a:cs typeface="Arial" pitchFamily="34" charset="0"/>
              </a:rPr>
              <a:t>Examiner:	Prof. Dr.-Ing. Dieter Scholz, MSME</a:t>
            </a:r>
          </a:p>
          <a:p>
            <a:pPr marL="342900" indent="-342900" defTabSz="801688" eaLnBrk="1" hangingPunct="1">
              <a:lnSpc>
                <a:spcPct val="110000"/>
              </a:lnSpc>
              <a:spcBef>
                <a:spcPct val="20000"/>
              </a:spcBef>
              <a:buAutoNum type="arabicPeriod"/>
              <a:tabLst>
                <a:tab pos="1701800" algn="l"/>
              </a:tabLst>
            </a:pPr>
            <a:r>
              <a:rPr lang="de-DE" sz="1600" dirty="0" smtClean="0">
                <a:solidFill>
                  <a:srgbClr val="000000"/>
                </a:solidFill>
                <a:latin typeface="Arial" pitchFamily="34" charset="0"/>
                <a:cs typeface="Arial" pitchFamily="34" charset="0"/>
              </a:rPr>
              <a:t>Examiner:	Prof. Dr.-Ing. Firstname Lastname</a:t>
            </a:r>
          </a:p>
          <a:p>
            <a:pPr marL="342900" indent="-342900" defTabSz="801688" eaLnBrk="1" hangingPunct="1">
              <a:lnSpc>
                <a:spcPct val="110000"/>
              </a:lnSpc>
              <a:spcBef>
                <a:spcPct val="20000"/>
              </a:spcBef>
              <a:buAutoNum type="arabicPeriod"/>
              <a:tabLst>
                <a:tab pos="1701800" algn="l"/>
              </a:tabLst>
            </a:pPr>
            <a:endParaRPr lang="de-DE" sz="1600" dirty="0" smtClean="0">
              <a:solidFill>
                <a:srgbClr val="000000"/>
              </a:solidFill>
              <a:latin typeface="Arial" pitchFamily="34" charset="0"/>
              <a:cs typeface="Arial" pitchFamily="34" charset="0"/>
            </a:endParaRPr>
          </a:p>
          <a:p>
            <a:pPr defTabSz="801688" eaLnBrk="1" hangingPunct="1">
              <a:lnSpc>
                <a:spcPct val="110000"/>
              </a:lnSpc>
              <a:spcBef>
                <a:spcPct val="20000"/>
              </a:spcBef>
              <a:tabLst>
                <a:tab pos="1701800" algn="l"/>
              </a:tabLst>
            </a:pPr>
            <a:r>
              <a:rPr lang="de-DE" sz="1600" dirty="0" smtClean="0">
                <a:solidFill>
                  <a:srgbClr val="000000"/>
                </a:solidFill>
                <a:latin typeface="Arial" pitchFamily="34" charset="0"/>
                <a:cs typeface="Arial" pitchFamily="34" charset="0"/>
              </a:rPr>
              <a:t>In cooperation with ... (company, university, ???, if applicable)</a:t>
            </a:r>
            <a:endParaRPr lang="de-DE" sz="1600" dirty="0" smtClean="0">
              <a:solidFill>
                <a:srgbClr val="000000"/>
              </a:solidFill>
              <a:latin typeface="Arial" pitchFamily="34" charset="0"/>
              <a:cs typeface="Arial" pitchFamily="34" charset="0"/>
            </a:endParaRPr>
          </a:p>
          <a:p>
            <a:pPr defTabSz="801688" eaLnBrk="1" hangingPunct="1">
              <a:lnSpc>
                <a:spcPct val="110000"/>
              </a:lnSpc>
              <a:spcBef>
                <a:spcPct val="20000"/>
              </a:spcBef>
              <a:tabLst>
                <a:tab pos="1701800" algn="l"/>
              </a:tabLst>
            </a:pPr>
            <a:endParaRPr lang="de-DE" sz="1600" dirty="0">
              <a:solidFill>
                <a:srgbClr val="000000"/>
              </a:solidFill>
              <a:latin typeface="Arial" pitchFamily="34" charset="0"/>
              <a:cs typeface="Arial" pitchFamily="34" charset="0"/>
            </a:endParaRPr>
          </a:p>
          <a:p>
            <a:pPr defTabSz="801688" eaLnBrk="1" hangingPunct="1">
              <a:lnSpc>
                <a:spcPct val="80000"/>
              </a:lnSpc>
              <a:spcBef>
                <a:spcPct val="20000"/>
              </a:spcBef>
              <a:tabLst>
                <a:tab pos="1701800" algn="l"/>
              </a:tabLst>
            </a:pPr>
            <a:endParaRPr lang="de-DE" sz="1600" dirty="0">
              <a:solidFill>
                <a:srgbClr val="000000"/>
              </a:solidFill>
              <a:latin typeface="Arial" pitchFamily="34" charset="0"/>
              <a:cs typeface="Arial" pitchFamily="34" charset="0"/>
            </a:endParaRPr>
          </a:p>
        </p:txBody>
      </p:sp>
      <p:sp>
        <p:nvSpPr>
          <p:cNvPr id="5125" name="Text Box 3"/>
          <p:cNvSpPr txBox="1">
            <a:spLocks noChangeArrowheads="1"/>
          </p:cNvSpPr>
          <p:nvPr/>
        </p:nvSpPr>
        <p:spPr bwMode="auto">
          <a:xfrm>
            <a:off x="511175" y="5811837"/>
            <a:ext cx="5918200" cy="757130"/>
          </a:xfrm>
          <a:prstGeom prst="rect">
            <a:avLst/>
          </a:prstGeom>
          <a:noFill/>
          <a:ln w="3175">
            <a:noFill/>
            <a:miter lim="800000"/>
            <a:headEnd/>
            <a:tailEnd/>
          </a:ln>
        </p:spPr>
        <p:txBody>
          <a:bodyPr wrap="square">
            <a:spAutoFit/>
          </a:bodyPr>
          <a:lstStyle/>
          <a:p>
            <a:pPr defTabSz="801688" eaLnBrk="1" hangingPunct="1">
              <a:lnSpc>
                <a:spcPct val="120000"/>
              </a:lnSpc>
              <a:spcBef>
                <a:spcPts val="0"/>
              </a:spcBef>
            </a:pPr>
            <a:r>
              <a:rPr lang="de-DE" sz="1200" b="1" dirty="0" smtClean="0">
                <a:solidFill>
                  <a:srgbClr val="000000"/>
                </a:solidFill>
                <a:latin typeface="Arial" pitchFamily="34" charset="0"/>
                <a:cs typeface="Arial" pitchFamily="34" charset="0"/>
              </a:rPr>
              <a:t>Presentation of the Master Thesis</a:t>
            </a:r>
            <a:endParaRPr lang="de-DE" sz="1200" dirty="0" smtClean="0">
              <a:solidFill>
                <a:srgbClr val="000000"/>
              </a:solidFill>
              <a:latin typeface="Arial" pitchFamily="34" charset="0"/>
              <a:cs typeface="Arial" pitchFamily="34" charset="0"/>
            </a:endParaRPr>
          </a:p>
          <a:p>
            <a:pPr defTabSz="801688" eaLnBrk="1" hangingPunct="1">
              <a:lnSpc>
                <a:spcPct val="120000"/>
              </a:lnSpc>
              <a:spcBef>
                <a:spcPts val="0"/>
              </a:spcBef>
            </a:pPr>
            <a:r>
              <a:rPr lang="de-DE" sz="1200" b="1" dirty="0" smtClean="0">
                <a:solidFill>
                  <a:srgbClr val="000000"/>
                </a:solidFill>
                <a:latin typeface="Arial" pitchFamily="34" charset="0"/>
                <a:cs typeface="Arial" pitchFamily="34" charset="0"/>
              </a:rPr>
              <a:t>Location, yyyy-dd-mm</a:t>
            </a:r>
            <a:endParaRPr lang="de-DE" sz="1200" b="1" dirty="0" smtClean="0">
              <a:solidFill>
                <a:srgbClr val="000000"/>
              </a:solidFill>
              <a:latin typeface="Arial" pitchFamily="34" charset="0"/>
              <a:cs typeface="Arial" pitchFamily="34" charset="0"/>
            </a:endParaRPr>
          </a:p>
          <a:p>
            <a:pPr defTabSz="801688" eaLnBrk="1" hangingPunct="1">
              <a:lnSpc>
                <a:spcPct val="120000"/>
              </a:lnSpc>
              <a:spcBef>
                <a:spcPts val="0"/>
              </a:spcBef>
            </a:pPr>
            <a:r>
              <a:rPr lang="en-US" sz="1200" u="sng" dirty="0" smtClean="0">
                <a:solidFill>
                  <a:srgbClr val="0000FF"/>
                </a:solidFill>
                <a:latin typeface="Arial" pitchFamily="34" charset="0"/>
                <a:cs typeface="Arial" pitchFamily="34" charset="0"/>
                <a:hlinkClick r:id="rId3"/>
              </a:rPr>
              <a:t>https://</a:t>
            </a:r>
            <a:r>
              <a:rPr lang="en-US" sz="1200" u="sng" dirty="0" smtClean="0">
                <a:solidFill>
                  <a:srgbClr val="0000FF"/>
                </a:solidFill>
                <a:latin typeface="Arial" pitchFamily="34" charset="0"/>
                <a:cs typeface="Arial" pitchFamily="34" charset="0"/>
                <a:hlinkClick r:id="rId3"/>
              </a:rPr>
              <a:t>doi.org/10.5281/zenodo.5353369</a:t>
            </a:r>
            <a:r>
              <a:rPr lang="en-US" sz="1200" dirty="0" smtClean="0">
                <a:solidFill>
                  <a:srgbClr val="000000"/>
                </a:solidFill>
                <a:latin typeface="Arial" pitchFamily="34" charset="0"/>
                <a:cs typeface="Arial" pitchFamily="34" charset="0"/>
              </a:rPr>
              <a:t> (link with a persistent identifier to this file)</a:t>
            </a:r>
            <a:endParaRPr lang="en-US" sz="1200" u="sng" dirty="0" smtClean="0">
              <a:solidFill>
                <a:srgbClr val="0000FF"/>
              </a:solidFill>
              <a:latin typeface="Arial" pitchFamily="34" charset="0"/>
              <a:cs typeface="Arial" pitchFamily="34" charset="0"/>
            </a:endParaRPr>
          </a:p>
        </p:txBody>
      </p:sp>
      <p:pic>
        <p:nvPicPr>
          <p:cNvPr id="113667" name="Picture 3"/>
          <p:cNvPicPr>
            <a:picLocks noChangeAspect="1" noChangeArrowheads="1"/>
          </p:cNvPicPr>
          <p:nvPr/>
        </p:nvPicPr>
        <p:blipFill>
          <a:blip r:embed="rId4" cstate="print"/>
          <a:srcRect/>
          <a:stretch>
            <a:fillRect/>
          </a:stretch>
        </p:blipFill>
        <p:spPr bwMode="auto">
          <a:xfrm>
            <a:off x="6703483" y="2600325"/>
            <a:ext cx="2440517" cy="1787820"/>
          </a:xfrm>
          <a:prstGeom prst="rect">
            <a:avLst/>
          </a:prstGeom>
          <a:noFill/>
          <a:ln w="9525">
            <a:noFill/>
            <a:miter lim="800000"/>
            <a:headEnd/>
            <a:tailEnd/>
          </a:ln>
        </p:spPr>
      </p:pic>
      <p:sp>
        <p:nvSpPr>
          <p:cNvPr id="11" name="Textfeld 10"/>
          <p:cNvSpPr txBox="1"/>
          <p:nvPr/>
        </p:nvSpPr>
        <p:spPr>
          <a:xfrm>
            <a:off x="6914786" y="4456437"/>
            <a:ext cx="1669047" cy="461665"/>
          </a:xfrm>
          <a:prstGeom prst="rect">
            <a:avLst/>
          </a:prstGeom>
          <a:noFill/>
        </p:spPr>
        <p:txBody>
          <a:bodyPr wrap="none" rtlCol="0">
            <a:spAutoFit/>
          </a:bodyPr>
          <a:lstStyle/>
          <a:p>
            <a:r>
              <a:rPr lang="de-DE" sz="1200" dirty="0" smtClean="0">
                <a:solidFill>
                  <a:srgbClr val="000000"/>
                </a:solidFill>
                <a:latin typeface="Arial" pitchFamily="34" charset="0"/>
                <a:cs typeface="Arial" pitchFamily="34" charset="0"/>
              </a:rPr>
              <a:t>Use one or two </a:t>
            </a:r>
          </a:p>
          <a:p>
            <a:r>
              <a:rPr lang="de-DE" sz="1200" dirty="0" smtClean="0">
                <a:solidFill>
                  <a:srgbClr val="000000"/>
                </a:solidFill>
                <a:latin typeface="Arial" pitchFamily="34" charset="0"/>
                <a:cs typeface="Arial" pitchFamily="34" charset="0"/>
              </a:rPr>
              <a:t>characteristic pictures</a:t>
            </a:r>
            <a:endParaRPr lang="en-US" sz="1200" dirty="0">
              <a:solidFill>
                <a:srgbClr val="0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1"/>
          <p:cNvSpPr txBox="1">
            <a:spLocks noChangeArrowheads="1"/>
          </p:cNvSpPr>
          <p:nvPr/>
        </p:nvSpPr>
        <p:spPr bwMode="auto">
          <a:xfrm>
            <a:off x="263526" y="2444919"/>
            <a:ext cx="8616950" cy="1015663"/>
          </a:xfrm>
          <a:prstGeom prst="rect">
            <a:avLst/>
          </a:prstGeom>
          <a:noFill/>
          <a:ln w="9525">
            <a:noFill/>
            <a:miter lim="800000"/>
            <a:headEnd/>
            <a:tailEnd/>
          </a:ln>
        </p:spPr>
        <p:txBody>
          <a:bodyPr>
            <a:spAutoFit/>
          </a:bodyPr>
          <a:lstStyle/>
          <a:p>
            <a:pPr marL="358775" lvl="2" indent="-358775" algn="ctr">
              <a:spcBef>
                <a:spcPts val="4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de-DE" sz="6000" b="1" dirty="0" smtClean="0">
                <a:solidFill>
                  <a:srgbClr val="000000"/>
                </a:solidFill>
                <a:latin typeface="Arial" pitchFamily="34" charset="0"/>
                <a:cs typeface="Arial" pitchFamily="34" charset="0"/>
              </a:rPr>
              <a:t>Summary</a:t>
            </a:r>
          </a:p>
        </p:txBody>
      </p:sp>
      <p:sp>
        <p:nvSpPr>
          <p:cNvPr id="6"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1"/>
          <p:cNvSpPr txBox="1">
            <a:spLocks noChangeArrowheads="1"/>
          </p:cNvSpPr>
          <p:nvPr/>
        </p:nvSpPr>
        <p:spPr bwMode="auto">
          <a:xfrm>
            <a:off x="522288" y="1373188"/>
            <a:ext cx="8431212" cy="350837"/>
          </a:xfrm>
          <a:prstGeom prst="rect">
            <a:avLst/>
          </a:prstGeom>
          <a:noFill/>
          <a:ln w="9525">
            <a:noFill/>
            <a:miter lim="800000"/>
            <a:headEnd/>
            <a:tailEnd/>
          </a:ln>
        </p:spPr>
        <p:txBody>
          <a:bodyPr lIns="91428" tIns="45715" rIns="91428" bIns="45715" anchor="ctr"/>
          <a:lstStyle/>
          <a:p>
            <a:pPr>
              <a:lnSpc>
                <a:spcPct val="120000"/>
              </a:lnSpc>
              <a:defRPr/>
            </a:pPr>
            <a:r>
              <a:rPr lang="de-DE" sz="2000" b="1" kern="0" dirty="0" smtClean="0">
                <a:solidFill>
                  <a:srgbClr val="000000"/>
                </a:solidFill>
                <a:latin typeface="Arial" pitchFamily="34" charset="0"/>
                <a:ea typeface="+mj-ea"/>
                <a:cs typeface="Arial" pitchFamily="34" charset="0"/>
              </a:rPr>
              <a:t>Summary</a:t>
            </a:r>
            <a:endParaRPr lang="de-DE" sz="2000" b="1" kern="0" dirty="0">
              <a:solidFill>
                <a:srgbClr val="000000"/>
              </a:solidFill>
              <a:latin typeface="Arial" pitchFamily="34" charset="0"/>
              <a:ea typeface="+mj-ea"/>
              <a:cs typeface="Arial" pitchFamily="34" charset="0"/>
            </a:endParaRPr>
          </a:p>
        </p:txBody>
      </p:sp>
      <p:sp>
        <p:nvSpPr>
          <p:cNvPr id="9" name="Textfeld 8"/>
          <p:cNvSpPr txBox="1"/>
          <p:nvPr/>
        </p:nvSpPr>
        <p:spPr>
          <a:xfrm>
            <a:off x="581024" y="1952625"/>
            <a:ext cx="8258175" cy="3933384"/>
          </a:xfrm>
          <a:prstGeom prst="rect">
            <a:avLst/>
          </a:prstGeom>
          <a:noFill/>
        </p:spPr>
        <p:txBody>
          <a:bodyPr wrap="square" rtlCol="0">
            <a:spAutoFit/>
          </a:bodyPr>
          <a:lstStyle/>
          <a:p>
            <a:pPr marL="180975" indent="-180975" algn="just">
              <a:lnSpc>
                <a:spcPct val="120000"/>
              </a:lnSpc>
              <a:buFont typeface="Arial" pitchFamily="34" charset="0"/>
              <a:buChar char="●"/>
            </a:pPr>
            <a:r>
              <a:rPr lang="en-US" sz="1600" dirty="0" smtClean="0">
                <a:solidFill>
                  <a:srgbClr val="0000FF"/>
                </a:solidFill>
                <a:latin typeface="Arial" pitchFamily="34" charset="0"/>
                <a:cs typeface="Arial" pitchFamily="34" charset="0"/>
              </a:rPr>
              <a:t>In the pandemic, aviation poses two dangers</a:t>
            </a:r>
            <a:r>
              <a:rPr lang="en-US" sz="1600" dirty="0" smtClean="0">
                <a:solidFill>
                  <a:srgbClr val="000000"/>
                </a:solidFill>
                <a:latin typeface="Arial" pitchFamily="34" charset="0"/>
                <a:cs typeface="Arial" pitchFamily="34" charset="0"/>
              </a:rPr>
              <a:t>: 1.) The rapid, </a:t>
            </a:r>
            <a:r>
              <a:rPr lang="en-US" sz="1600" dirty="0" smtClean="0">
                <a:solidFill>
                  <a:srgbClr val="0000FF"/>
                </a:solidFill>
                <a:latin typeface="Arial" pitchFamily="34" charset="0"/>
                <a:cs typeface="Arial" pitchFamily="34" charset="0"/>
              </a:rPr>
              <a:t>global spread </a:t>
            </a:r>
            <a:r>
              <a:rPr lang="en-US" sz="1600" dirty="0" smtClean="0">
                <a:solidFill>
                  <a:srgbClr val="000000"/>
                </a:solidFill>
                <a:latin typeface="Arial" pitchFamily="34" charset="0"/>
                <a:cs typeface="Arial" pitchFamily="34" charset="0"/>
              </a:rPr>
              <a:t>of the virus and 2.) the </a:t>
            </a:r>
            <a:r>
              <a:rPr lang="en-US" sz="1600" dirty="0" smtClean="0">
                <a:solidFill>
                  <a:srgbClr val="0000FF"/>
                </a:solidFill>
                <a:latin typeface="Arial" pitchFamily="34" charset="0"/>
                <a:cs typeface="Arial" pitchFamily="34" charset="0"/>
              </a:rPr>
              <a:t>mutual contamination of </a:t>
            </a:r>
            <a:r>
              <a:rPr lang="en-US" sz="1600" dirty="0" smtClean="0">
                <a:solidFill>
                  <a:srgbClr val="000000"/>
                </a:solidFill>
                <a:latin typeface="Arial" pitchFamily="34" charset="0"/>
                <a:cs typeface="Arial" pitchFamily="34" charset="0"/>
              </a:rPr>
              <a:t>the densely packed </a:t>
            </a:r>
            <a:r>
              <a:rPr lang="en-US" sz="1600" dirty="0" smtClean="0">
                <a:solidFill>
                  <a:srgbClr val="0000FF"/>
                </a:solidFill>
                <a:latin typeface="Arial" pitchFamily="34" charset="0"/>
                <a:cs typeface="Arial" pitchFamily="34" charset="0"/>
              </a:rPr>
              <a:t>passengers</a:t>
            </a:r>
            <a:r>
              <a:rPr lang="en-US" sz="1600" dirty="0" smtClean="0">
                <a:solidFill>
                  <a:srgbClr val="000000"/>
                </a:solidFill>
                <a:latin typeface="Arial" pitchFamily="34" charset="0"/>
                <a:cs typeface="Arial" pitchFamily="34" charset="0"/>
              </a:rPr>
              <a:t> in the aircraft cabin, whose ventilation system cannot rule out infection.</a:t>
            </a:r>
          </a:p>
          <a:p>
            <a:pPr marL="180975" indent="-180975" algn="just">
              <a:lnSpc>
                <a:spcPct val="120000"/>
              </a:lnSpc>
              <a:buFont typeface="Arial" pitchFamily="34" charset="0"/>
              <a:buChar char="●"/>
            </a:pPr>
            <a:r>
              <a:rPr lang="en-US" sz="1600" dirty="0" smtClean="0">
                <a:solidFill>
                  <a:srgbClr val="000000"/>
                </a:solidFill>
                <a:latin typeface="Arial" pitchFamily="34" charset="0"/>
                <a:cs typeface="Arial" pitchFamily="34" charset="0"/>
              </a:rPr>
              <a:t>Since Corona, the </a:t>
            </a:r>
            <a:r>
              <a:rPr lang="en-US" sz="1600" dirty="0" smtClean="0">
                <a:solidFill>
                  <a:srgbClr val="FF0000"/>
                </a:solidFill>
                <a:latin typeface="Arial" pitchFamily="34" charset="0"/>
                <a:cs typeface="Arial" pitchFamily="34" charset="0"/>
              </a:rPr>
              <a:t>ventilation technology</a:t>
            </a:r>
            <a:r>
              <a:rPr lang="en-US" sz="1600" dirty="0" smtClean="0">
                <a:solidFill>
                  <a:srgbClr val="000000"/>
                </a:solidFill>
                <a:latin typeface="Arial" pitchFamily="34" charset="0"/>
                <a:cs typeface="Arial" pitchFamily="34" charset="0"/>
              </a:rPr>
              <a:t> of aircraft cabins has become a </a:t>
            </a:r>
            <a:r>
              <a:rPr lang="en-US" sz="1600" dirty="0" smtClean="0">
                <a:solidFill>
                  <a:srgbClr val="FF0000"/>
                </a:solidFill>
                <a:latin typeface="Arial" pitchFamily="34" charset="0"/>
                <a:cs typeface="Arial" pitchFamily="34" charset="0"/>
              </a:rPr>
              <a:t>political issue</a:t>
            </a:r>
            <a:r>
              <a:rPr lang="en-US" sz="1600" dirty="0" smtClean="0">
                <a:solidFill>
                  <a:srgbClr val="000000"/>
                </a:solidFill>
                <a:latin typeface="Arial" pitchFamily="34" charset="0"/>
                <a:cs typeface="Arial" pitchFamily="34" charset="0"/>
              </a:rPr>
              <a:t>. </a:t>
            </a:r>
          </a:p>
          <a:p>
            <a:pPr marL="180975" indent="-180975" algn="just">
              <a:lnSpc>
                <a:spcPct val="120000"/>
              </a:lnSpc>
              <a:buFont typeface="Arial" pitchFamily="34" charset="0"/>
              <a:buChar char="●"/>
            </a:pPr>
            <a:r>
              <a:rPr lang="en-US" sz="1600" dirty="0" smtClean="0">
                <a:solidFill>
                  <a:srgbClr val="FF0000"/>
                </a:solidFill>
                <a:latin typeface="Arial" pitchFamily="34" charset="0"/>
                <a:cs typeface="Arial" pitchFamily="34" charset="0"/>
              </a:rPr>
              <a:t>For financial reasons, flying is considered safe </a:t>
            </a:r>
            <a:r>
              <a:rPr lang="en-US" sz="1600" dirty="0" smtClean="0">
                <a:solidFill>
                  <a:srgbClr val="000000"/>
                </a:solidFill>
                <a:latin typeface="Arial" pitchFamily="34" charset="0"/>
                <a:cs typeface="Arial" pitchFamily="34" charset="0"/>
              </a:rPr>
              <a:t>by the aviation industry even in Corona times.</a:t>
            </a:r>
          </a:p>
          <a:p>
            <a:pPr marL="180975" indent="-180975" algn="just">
              <a:lnSpc>
                <a:spcPct val="120000"/>
              </a:lnSpc>
              <a:buFont typeface="Arial" pitchFamily="34" charset="0"/>
              <a:buChar char="●"/>
            </a:pPr>
            <a:r>
              <a:rPr lang="en-US" sz="1600" dirty="0" smtClean="0">
                <a:solidFill>
                  <a:srgbClr val="000000"/>
                </a:solidFill>
                <a:latin typeface="Arial" pitchFamily="34" charset="0"/>
                <a:cs typeface="Arial" pitchFamily="34" charset="0"/>
              </a:rPr>
              <a:t>Reason is the </a:t>
            </a:r>
            <a:r>
              <a:rPr lang="en-US" sz="1600" dirty="0" smtClean="0">
                <a:solidFill>
                  <a:srgbClr val="FF0000"/>
                </a:solidFill>
                <a:latin typeface="Arial" pitchFamily="34" charset="0"/>
                <a:cs typeface="Arial" pitchFamily="34" charset="0"/>
              </a:rPr>
              <a:t>aircraft cabin ventilation – better than anything else</a:t>
            </a:r>
            <a:r>
              <a:rPr lang="en-US" sz="1600" dirty="0" smtClean="0">
                <a:solidFill>
                  <a:srgbClr val="000000"/>
                </a:solidFill>
                <a:latin typeface="Arial" pitchFamily="34" charset="0"/>
                <a:cs typeface="Arial" pitchFamily="34" charset="0"/>
              </a:rPr>
              <a:t>.</a:t>
            </a:r>
          </a:p>
          <a:p>
            <a:pPr marL="180975" indent="-180975" algn="just">
              <a:lnSpc>
                <a:spcPct val="120000"/>
              </a:lnSpc>
              <a:buFont typeface="Arial" pitchFamily="34" charset="0"/>
              <a:buChar char="●"/>
            </a:pPr>
            <a:r>
              <a:rPr lang="en-US" sz="1600" dirty="0" smtClean="0">
                <a:solidFill>
                  <a:srgbClr val="000000"/>
                </a:solidFill>
                <a:latin typeface="Arial" pitchFamily="34" charset="0"/>
                <a:cs typeface="Arial" pitchFamily="34" charset="0"/>
              </a:rPr>
              <a:t>The </a:t>
            </a:r>
            <a:r>
              <a:rPr lang="en-US" sz="1600" dirty="0" smtClean="0">
                <a:solidFill>
                  <a:srgbClr val="FF0000"/>
                </a:solidFill>
                <a:latin typeface="Arial" pitchFamily="34" charset="0"/>
                <a:cs typeface="Arial" pitchFamily="34" charset="0"/>
              </a:rPr>
              <a:t>ventilation in passenger aircraft is explained incorrectly</a:t>
            </a:r>
            <a:r>
              <a:rPr lang="en-US" sz="1600" dirty="0" smtClean="0">
                <a:solidFill>
                  <a:srgbClr val="000000"/>
                </a:solidFill>
                <a:latin typeface="Arial" pitchFamily="34" charset="0"/>
                <a:cs typeface="Arial" pitchFamily="34" charset="0"/>
              </a:rPr>
              <a:t>.</a:t>
            </a:r>
          </a:p>
          <a:p>
            <a:pPr marL="180975" indent="-180975" algn="just">
              <a:lnSpc>
                <a:spcPct val="120000"/>
              </a:lnSpc>
              <a:buFont typeface="Arial" pitchFamily="34" charset="0"/>
              <a:buChar char="●"/>
            </a:pPr>
            <a:r>
              <a:rPr lang="en-US" sz="1600" dirty="0" smtClean="0">
                <a:solidFill>
                  <a:srgbClr val="00B050"/>
                </a:solidFill>
                <a:latin typeface="Arial" pitchFamily="34" charset="0"/>
                <a:cs typeface="Arial" pitchFamily="34" charset="0"/>
              </a:rPr>
              <a:t>Here, the ventilation technology is explained</a:t>
            </a:r>
            <a:r>
              <a:rPr lang="en-US" sz="1600" dirty="0" smtClean="0">
                <a:solidFill>
                  <a:srgbClr val="000000"/>
                </a:solidFill>
                <a:latin typeface="Arial" pitchFamily="34" charset="0"/>
                <a:cs typeface="Arial" pitchFamily="34" charset="0"/>
              </a:rPr>
              <a:t>: Requirements, basics, related aircraft systems, and ventilation theory.</a:t>
            </a:r>
          </a:p>
          <a:p>
            <a:pPr marL="180975" indent="-180975" algn="just">
              <a:lnSpc>
                <a:spcPct val="120000"/>
              </a:lnSpc>
              <a:buFont typeface="Arial" pitchFamily="34" charset="0"/>
              <a:buChar char="●"/>
            </a:pPr>
            <a:r>
              <a:rPr lang="en-US" sz="1600" dirty="0" smtClean="0">
                <a:solidFill>
                  <a:srgbClr val="00B050"/>
                </a:solidFill>
                <a:latin typeface="Arial" pitchFamily="34" charset="0"/>
                <a:cs typeface="Arial" pitchFamily="34" charset="0"/>
              </a:rPr>
              <a:t>Right </a:t>
            </a:r>
            <a:r>
              <a:rPr lang="en-US" sz="1600" dirty="0" smtClean="0">
                <a:solidFill>
                  <a:srgbClr val="000000"/>
                </a:solidFill>
                <a:latin typeface="Arial" pitchFamily="34" charset="0"/>
                <a:cs typeface="Arial" pitchFamily="34" charset="0"/>
              </a:rPr>
              <a:t>or wrong </a:t>
            </a:r>
            <a:r>
              <a:rPr lang="en-US" sz="1600" dirty="0" smtClean="0">
                <a:solidFill>
                  <a:srgbClr val="00B050"/>
                </a:solidFill>
                <a:latin typeface="Arial" pitchFamily="34" charset="0"/>
                <a:cs typeface="Arial" pitchFamily="34" charset="0"/>
              </a:rPr>
              <a:t>does matter!</a:t>
            </a:r>
          </a:p>
          <a:p>
            <a:pPr marL="180975" indent="-180975" algn="just">
              <a:lnSpc>
                <a:spcPct val="120000"/>
              </a:lnSpc>
              <a:buFont typeface="Arial" pitchFamily="34" charset="0"/>
              <a:buChar char="●"/>
            </a:pPr>
            <a:r>
              <a:rPr lang="en-US" sz="1600" dirty="0" smtClean="0">
                <a:solidFill>
                  <a:srgbClr val="000000"/>
                </a:solidFill>
                <a:latin typeface="Arial" pitchFamily="34" charset="0"/>
                <a:cs typeface="Arial" pitchFamily="34" charset="0"/>
              </a:rPr>
              <a:t>We need to </a:t>
            </a:r>
            <a:r>
              <a:rPr lang="en-US" sz="1600" dirty="0" smtClean="0">
                <a:solidFill>
                  <a:srgbClr val="00B050"/>
                </a:solidFill>
                <a:latin typeface="Arial" pitchFamily="34" charset="0"/>
                <a:cs typeface="Arial" pitchFamily="34" charset="0"/>
              </a:rPr>
              <a:t>adhere to moral principles</a:t>
            </a:r>
            <a:r>
              <a:rPr lang="en-US" sz="1600" dirty="0" smtClean="0">
                <a:solidFill>
                  <a:srgbClr val="000000"/>
                </a:solidFill>
                <a:latin typeface="Arial" pitchFamily="34" charset="0"/>
                <a:cs typeface="Arial" pitchFamily="34" charset="0"/>
              </a:rPr>
              <a:t>. </a:t>
            </a:r>
          </a:p>
          <a:p>
            <a:pPr marL="180975" indent="-180975" algn="just">
              <a:lnSpc>
                <a:spcPct val="120000"/>
              </a:lnSpc>
              <a:buFont typeface="Arial" pitchFamily="34" charset="0"/>
              <a:buChar char="●"/>
            </a:pPr>
            <a:endParaRPr lang="de-DE" sz="1600" dirty="0" smtClean="0">
              <a:solidFill>
                <a:srgbClr val="000000"/>
              </a:solidFill>
              <a:latin typeface="Arial" pitchFamily="34" charset="0"/>
              <a:cs typeface="Arial" pitchFamily="34" charset="0"/>
            </a:endParaRPr>
          </a:p>
        </p:txBody>
      </p:sp>
      <p:sp>
        <p:nvSpPr>
          <p:cNvPr id="5"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4294967295"/>
          </p:nvPr>
        </p:nvSpPr>
        <p:spPr>
          <a:xfrm>
            <a:off x="1547813" y="2105025"/>
            <a:ext cx="6069012" cy="1581149"/>
          </a:xfrm>
          <a:prstGeom prst="rect">
            <a:avLst/>
          </a:prstGeom>
        </p:spPr>
        <p:txBody>
          <a:bodyPr/>
          <a:lstStyle/>
          <a:p>
            <a:pPr marL="341313" indent="-341313" algn="ctr" eaLnBrk="1" hangingPunct="1">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de-DE" sz="2000" dirty="0" smtClean="0"/>
              <a:t>YourE-Mail</a:t>
            </a:r>
            <a:r>
              <a:rPr lang="de-DE" sz="2000" dirty="0" smtClean="0"/>
              <a:t>@SuperMail.com</a:t>
            </a:r>
            <a:endParaRPr lang="de-DE" sz="2000" dirty="0" smtClean="0"/>
          </a:p>
          <a:p>
            <a:pPr marL="341313" indent="-341313" algn="ctr" eaLnBrk="1" hangingPunct="1">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de-DE" sz="1000" dirty="0" smtClean="0"/>
              <a:t>  </a:t>
            </a:r>
            <a:endParaRPr lang="de-DE" sz="1000" dirty="0"/>
          </a:p>
          <a:p>
            <a:pPr marL="341313" indent="-341313" algn="ctr" eaLnBrk="1" hangingPunct="1">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nl-BE" sz="2000" u="sng" dirty="0" smtClean="0">
                <a:solidFill>
                  <a:srgbClr val="0000FF"/>
                </a:solidFill>
                <a:hlinkClick r:id="rId3"/>
              </a:rPr>
              <a:t>http</a:t>
            </a:r>
            <a:r>
              <a:rPr lang="nl-BE" sz="2000" u="sng" dirty="0" smtClean="0">
                <a:solidFill>
                  <a:srgbClr val="0000FF"/>
                </a:solidFill>
                <a:hlinkClick r:id="rId3"/>
              </a:rPr>
              <a:t>://Project???.</a:t>
            </a:r>
            <a:r>
              <a:rPr lang="de-DE" sz="2000" u="sng" dirty="0" smtClean="0">
                <a:solidFill>
                  <a:srgbClr val="0000FF"/>
                </a:solidFill>
                <a:hlinkClick r:id="rId3"/>
              </a:rPr>
              <a:t>ProfScholz.de</a:t>
            </a:r>
            <a:r>
              <a:rPr lang="de-DE" sz="2000" dirty="0" smtClean="0"/>
              <a:t> (if applicable)</a:t>
            </a:r>
            <a:endParaRPr lang="de-DE" sz="2000" dirty="0" smtClean="0"/>
          </a:p>
          <a:p>
            <a:pPr marL="341313" indent="-341313" algn="ctr" eaLnBrk="1" hangingPunct="1">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nl-BE" sz="2000" u="sng" dirty="0" smtClean="0">
                <a:solidFill>
                  <a:srgbClr val="0000FF"/>
                </a:solidFill>
                <a:hlinkClick r:id="rId4"/>
              </a:rPr>
              <a:t>http</a:t>
            </a:r>
            <a:r>
              <a:rPr lang="nl-BE" sz="2000" u="sng" dirty="0" smtClean="0">
                <a:solidFill>
                  <a:srgbClr val="0000FF"/>
                </a:solidFill>
                <a:hlinkClick r:id="rId4"/>
              </a:rPr>
              <a:t>://library.</a:t>
            </a:r>
            <a:r>
              <a:rPr lang="de-DE" sz="2000" u="sng" dirty="0" smtClean="0">
                <a:solidFill>
                  <a:srgbClr val="0000FF"/>
                </a:solidFill>
                <a:hlinkClick r:id="rId4"/>
              </a:rPr>
              <a:t>ProfScholz.de</a:t>
            </a:r>
            <a:endParaRPr lang="de-DE" sz="2000" u="sng" dirty="0" smtClean="0">
              <a:solidFill>
                <a:srgbClr val="0000FF"/>
              </a:solidFill>
            </a:endParaRPr>
          </a:p>
          <a:p>
            <a:pPr marL="341313" indent="-341313" algn="ctr" eaLnBrk="1" hangingPunct="1">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de-DE" sz="2000" u="sng" dirty="0">
              <a:solidFill>
                <a:srgbClr val="0000FF"/>
              </a:solidFill>
            </a:endParaRPr>
          </a:p>
        </p:txBody>
      </p:sp>
      <p:sp>
        <p:nvSpPr>
          <p:cNvPr id="2" name="Titel 1">
            <a:extLst>
              <a:ext uri="{FF2B5EF4-FFF2-40B4-BE49-F238E27FC236}">
                <a16:creationId xmlns:a16="http://schemas.microsoft.com/office/drawing/2014/main" xmlns="" id="{3F5971A4-CCEC-4A43-B71D-72939F35ADEB}"/>
              </a:ext>
            </a:extLst>
          </p:cNvPr>
          <p:cNvSpPr txBox="1">
            <a:spLocks/>
          </p:cNvSpPr>
          <p:nvPr/>
        </p:nvSpPr>
        <p:spPr>
          <a:xfrm>
            <a:off x="523875" y="1483172"/>
            <a:ext cx="8224837" cy="446087"/>
          </a:xfrm>
          <a:prstGeom prst="rect">
            <a:avLst/>
          </a:prstGeom>
        </p:spPr>
        <p:txBody>
          <a:bodyPr/>
          <a:lstStyle>
            <a:lvl1pPr algn="l" defTabSz="449263" rtl="0" eaLnBrk="0" fontAlgn="base" hangingPunct="0">
              <a:spcBef>
                <a:spcPct val="0"/>
              </a:spcBef>
              <a:spcAft>
                <a:spcPct val="0"/>
              </a:spcAft>
              <a:buClr>
                <a:srgbClr val="000000"/>
              </a:buClr>
              <a:buSzPct val="100000"/>
              <a:buFont typeface="Times New Roman" pitchFamily="18" charset="0"/>
              <a:defRPr sz="1600" b="1">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1600" b="1">
                <a:solidFill>
                  <a:srgbClr val="000000"/>
                </a:solidFill>
                <a:latin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1600" b="1">
                <a:solidFill>
                  <a:srgbClr val="000000"/>
                </a:solidFill>
                <a:latin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1600" b="1">
                <a:solidFill>
                  <a:srgbClr val="000000"/>
                </a:solidFill>
                <a:latin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1600" b="1">
                <a:solidFill>
                  <a:srgbClr val="000000"/>
                </a:solidFill>
                <a:latin typeface="Arial" charset="0"/>
              </a:defRPr>
            </a:lvl5pPr>
            <a:lvl6pPr marL="2514600" indent="-228600" algn="l" defTabSz="449263" rtl="0" fontAlgn="base">
              <a:spcBef>
                <a:spcPct val="0"/>
              </a:spcBef>
              <a:spcAft>
                <a:spcPct val="0"/>
              </a:spcAft>
              <a:buClr>
                <a:srgbClr val="000000"/>
              </a:buClr>
              <a:buSzPct val="100000"/>
              <a:buFont typeface="Times New Roman" pitchFamily="18" charset="0"/>
              <a:defRPr sz="1600" b="1">
                <a:solidFill>
                  <a:srgbClr val="000000"/>
                </a:solidFill>
                <a:latin typeface="Arial" charset="0"/>
              </a:defRPr>
            </a:lvl6pPr>
            <a:lvl7pPr marL="2971800" indent="-228600" algn="l" defTabSz="449263" rtl="0" fontAlgn="base">
              <a:spcBef>
                <a:spcPct val="0"/>
              </a:spcBef>
              <a:spcAft>
                <a:spcPct val="0"/>
              </a:spcAft>
              <a:buClr>
                <a:srgbClr val="000000"/>
              </a:buClr>
              <a:buSzPct val="100000"/>
              <a:buFont typeface="Times New Roman" pitchFamily="18" charset="0"/>
              <a:defRPr sz="1600" b="1">
                <a:solidFill>
                  <a:srgbClr val="000000"/>
                </a:solidFill>
                <a:latin typeface="Arial" charset="0"/>
              </a:defRPr>
            </a:lvl7pPr>
            <a:lvl8pPr marL="3429000" indent="-228600" algn="l" defTabSz="449263" rtl="0" fontAlgn="base">
              <a:spcBef>
                <a:spcPct val="0"/>
              </a:spcBef>
              <a:spcAft>
                <a:spcPct val="0"/>
              </a:spcAft>
              <a:buClr>
                <a:srgbClr val="000000"/>
              </a:buClr>
              <a:buSzPct val="100000"/>
              <a:buFont typeface="Times New Roman" pitchFamily="18" charset="0"/>
              <a:defRPr sz="1600" b="1">
                <a:solidFill>
                  <a:srgbClr val="000000"/>
                </a:solidFill>
                <a:latin typeface="Arial" charset="0"/>
              </a:defRPr>
            </a:lvl8pPr>
            <a:lvl9pPr marL="3886200" indent="-228600" algn="l" defTabSz="449263" rtl="0" fontAlgn="base">
              <a:spcBef>
                <a:spcPct val="0"/>
              </a:spcBef>
              <a:spcAft>
                <a:spcPct val="0"/>
              </a:spcAft>
              <a:buClr>
                <a:srgbClr val="000000"/>
              </a:buClr>
              <a:buSzPct val="100000"/>
              <a:buFont typeface="Times New Roman" pitchFamily="18" charset="0"/>
              <a:defRPr sz="1600" b="1">
                <a:solidFill>
                  <a:srgbClr val="000000"/>
                </a:solidFill>
                <a:latin typeface="Arial" charset="0"/>
              </a:defRPr>
            </a:lvl9pPr>
          </a:lstStyle>
          <a:p>
            <a:r>
              <a:rPr lang="nl-BE" sz="2000" kern="0" dirty="0" smtClean="0">
                <a:latin typeface="Arial" pitchFamily="34" charset="0"/>
                <a:cs typeface="Arial" pitchFamily="34" charset="0"/>
              </a:rPr>
              <a:t>Contact</a:t>
            </a:r>
            <a:endParaRPr lang="nl-BE" sz="2000" kern="0" dirty="0">
              <a:latin typeface="Arial" pitchFamily="34" charset="0"/>
              <a:cs typeface="Arial" pitchFamily="34" charset="0"/>
            </a:endParaRPr>
          </a:p>
        </p:txBody>
      </p:sp>
      <p:grpSp>
        <p:nvGrpSpPr>
          <p:cNvPr id="3" name="Gruppieren 8"/>
          <p:cNvGrpSpPr/>
          <p:nvPr/>
        </p:nvGrpSpPr>
        <p:grpSpPr>
          <a:xfrm>
            <a:off x="523875" y="4003677"/>
            <a:ext cx="8229600" cy="2149474"/>
            <a:chOff x="457200" y="3194052"/>
            <a:chExt cx="8229600" cy="2149474"/>
          </a:xfrm>
        </p:grpSpPr>
        <p:sp>
          <p:nvSpPr>
            <p:cNvPr id="7" name="Rectangle 2"/>
            <p:cNvSpPr txBox="1">
              <a:spLocks noChangeArrowheads="1"/>
            </p:cNvSpPr>
            <p:nvPr/>
          </p:nvSpPr>
          <p:spPr bwMode="auto">
            <a:xfrm>
              <a:off x="457200" y="3194052"/>
              <a:ext cx="8229600" cy="2149474"/>
            </a:xfrm>
            <a:prstGeom prst="rect">
              <a:avLst/>
            </a:prstGeom>
            <a:noFill/>
            <a:ln w="6350">
              <a:solidFill>
                <a:schemeClr val="tx1"/>
              </a:solidFill>
              <a:round/>
              <a:headEnd/>
              <a:tailEnd/>
            </a:ln>
          </p:spPr>
          <p:txBody>
            <a:bodyPr lIns="90000" tIns="46800" rIns="90000" bIns="46800"/>
            <a:lstStyle>
              <a:defPPr>
                <a:defRPr lang="en-GB"/>
              </a:defPPr>
              <a:lvl1pPr algn="l" defTabSz="449263" rtl="0" fontAlgn="base">
                <a:spcBef>
                  <a:spcPct val="0"/>
                </a:spcBef>
                <a:spcAft>
                  <a:spcPct val="0"/>
                </a:spcAft>
                <a:defRPr sz="2400" kern="1200">
                  <a:solidFill>
                    <a:schemeClr val="bg1"/>
                  </a:solidFill>
                  <a:latin typeface="Arial" pitchFamily="34" charset="0"/>
                  <a:ea typeface="+mn-ea"/>
                  <a:cs typeface="Arial" pitchFamily="34" charset="0"/>
                </a:defRPr>
              </a:lvl1pPr>
              <a:lvl2pPr marL="742950" indent="-285750" algn="l" defTabSz="449263" rtl="0" fontAlgn="base">
                <a:spcBef>
                  <a:spcPct val="0"/>
                </a:spcBef>
                <a:spcAft>
                  <a:spcPct val="0"/>
                </a:spcAft>
                <a:defRPr sz="2400" kern="1200">
                  <a:solidFill>
                    <a:schemeClr val="bg1"/>
                  </a:solidFill>
                  <a:latin typeface="Arial" pitchFamily="34" charset="0"/>
                  <a:ea typeface="+mn-ea"/>
                  <a:cs typeface="Arial" pitchFamily="34" charset="0"/>
                </a:defRPr>
              </a:lvl2pPr>
              <a:lvl3pPr marL="1143000" indent="-228600" algn="l" defTabSz="449263" rtl="0" fontAlgn="base">
                <a:spcBef>
                  <a:spcPct val="0"/>
                </a:spcBef>
                <a:spcAft>
                  <a:spcPct val="0"/>
                </a:spcAft>
                <a:defRPr sz="2400" kern="1200">
                  <a:solidFill>
                    <a:schemeClr val="bg1"/>
                  </a:solidFill>
                  <a:latin typeface="Arial" pitchFamily="34" charset="0"/>
                  <a:ea typeface="+mn-ea"/>
                  <a:cs typeface="Arial" pitchFamily="34" charset="0"/>
                </a:defRPr>
              </a:lvl3pPr>
              <a:lvl4pPr marL="1600200" indent="-228600" algn="l" defTabSz="449263" rtl="0" fontAlgn="base">
                <a:spcBef>
                  <a:spcPct val="0"/>
                </a:spcBef>
                <a:spcAft>
                  <a:spcPct val="0"/>
                </a:spcAft>
                <a:defRPr sz="2400" kern="1200">
                  <a:solidFill>
                    <a:schemeClr val="bg1"/>
                  </a:solidFill>
                  <a:latin typeface="Arial" pitchFamily="34" charset="0"/>
                  <a:ea typeface="+mn-ea"/>
                  <a:cs typeface="Arial" pitchFamily="34" charset="0"/>
                </a:defRPr>
              </a:lvl4pPr>
              <a:lvl5pPr marL="2057400" indent="-228600" algn="l" defTabSz="449263" rtl="0" fontAlgn="base">
                <a:spcBef>
                  <a:spcPct val="0"/>
                </a:spcBef>
                <a:spcAft>
                  <a:spcPct val="0"/>
                </a:spcAft>
                <a:defRPr sz="2400" kern="1200">
                  <a:solidFill>
                    <a:schemeClr val="bg1"/>
                  </a:solidFill>
                  <a:latin typeface="Arial" pitchFamily="34" charset="0"/>
                  <a:ea typeface="+mn-ea"/>
                  <a:cs typeface="Arial" pitchFamily="34" charset="0"/>
                </a:defRPr>
              </a:lvl5pPr>
              <a:lvl6pPr marL="2286000" algn="l" defTabSz="914400" rtl="0" eaLnBrk="1" latinLnBrk="0" hangingPunct="1">
                <a:defRPr sz="2400" kern="1200">
                  <a:solidFill>
                    <a:schemeClr val="bg1"/>
                  </a:solidFill>
                  <a:latin typeface="Arial" pitchFamily="34" charset="0"/>
                  <a:ea typeface="+mn-ea"/>
                  <a:cs typeface="Arial" pitchFamily="34" charset="0"/>
                </a:defRPr>
              </a:lvl6pPr>
              <a:lvl7pPr marL="2743200" algn="l" defTabSz="914400" rtl="0" eaLnBrk="1" latinLnBrk="0" hangingPunct="1">
                <a:defRPr sz="2400" kern="1200">
                  <a:solidFill>
                    <a:schemeClr val="bg1"/>
                  </a:solidFill>
                  <a:latin typeface="Arial" pitchFamily="34" charset="0"/>
                  <a:ea typeface="+mn-ea"/>
                  <a:cs typeface="Arial" pitchFamily="34" charset="0"/>
                </a:defRPr>
              </a:lvl7pPr>
              <a:lvl8pPr marL="3200400" algn="l" defTabSz="914400" rtl="0" eaLnBrk="1" latinLnBrk="0" hangingPunct="1">
                <a:defRPr sz="2400" kern="1200">
                  <a:solidFill>
                    <a:schemeClr val="bg1"/>
                  </a:solidFill>
                  <a:latin typeface="Arial" pitchFamily="34" charset="0"/>
                  <a:ea typeface="+mn-ea"/>
                  <a:cs typeface="Arial" pitchFamily="34" charset="0"/>
                </a:defRPr>
              </a:lvl8pPr>
              <a:lvl9pPr marL="3657600" algn="l" defTabSz="914400" rtl="0" eaLnBrk="1" latinLnBrk="0" hangingPunct="1">
                <a:defRPr sz="2400" kern="1200">
                  <a:solidFill>
                    <a:schemeClr val="bg1"/>
                  </a:solidFill>
                  <a:latin typeface="Arial" pitchFamily="34" charset="0"/>
                  <a:ea typeface="+mn-ea"/>
                  <a:cs typeface="Arial" pitchFamily="34" charset="0"/>
                </a:defRPr>
              </a:lvl9pPr>
            </a:lstStyle>
            <a:p>
              <a:r>
                <a:rPr lang="en-US" sz="1200" b="1" noProof="1" smtClean="0">
                  <a:solidFill>
                    <a:srgbClr val="000000"/>
                  </a:solidFill>
                </a:rPr>
                <a:t>Quote this document:</a:t>
              </a:r>
            </a:p>
            <a:p>
              <a:endParaRPr lang="en-US" sz="1200" noProof="1" smtClean="0">
                <a:solidFill>
                  <a:srgbClr val="000000"/>
                </a:solidFill>
              </a:endParaRPr>
            </a:p>
            <a:p>
              <a:r>
                <a:rPr lang="en-US" sz="1200" noProof="1" smtClean="0">
                  <a:solidFill>
                    <a:srgbClr val="000000"/>
                  </a:solidFill>
                </a:rPr>
                <a:t>LASTNAME, Firstname, yyyy. </a:t>
              </a:r>
              <a:r>
                <a:rPr lang="en-US" sz="1200" i="1" noProof="1" smtClean="0">
                  <a:solidFill>
                    <a:srgbClr val="000000"/>
                  </a:solidFill>
                </a:rPr>
                <a:t>Title of Your Thesis.</a:t>
              </a:r>
              <a:endParaRPr lang="en-US" sz="1200" i="1" noProof="1" smtClean="0">
                <a:solidFill>
                  <a:srgbClr val="000000"/>
                </a:solidFill>
              </a:endParaRPr>
            </a:p>
            <a:p>
              <a:r>
                <a:rPr lang="en-US" sz="1200" noProof="1" smtClean="0">
                  <a:solidFill>
                    <a:srgbClr val="000000"/>
                  </a:solidFill>
                </a:rPr>
                <a:t>Presentation of the Master Thesis. Aircraft Design and Systems Group (AERO), </a:t>
              </a:r>
              <a:r>
                <a:rPr lang="en-US" sz="1200" noProof="1" smtClean="0">
                  <a:solidFill>
                    <a:srgbClr val="000000"/>
                  </a:solidFill>
                </a:rPr>
                <a:t>HAW Hamburg, </a:t>
              </a:r>
              <a:r>
                <a:rPr lang="en-US" sz="1200" noProof="1" smtClean="0">
                  <a:solidFill>
                    <a:srgbClr val="000000"/>
                  </a:solidFill>
                </a:rPr>
                <a:t>yyyy-mm-dd.</a:t>
              </a:r>
              <a:endParaRPr lang="en-US" sz="1200" noProof="1" smtClean="0">
                <a:solidFill>
                  <a:srgbClr val="000000"/>
                </a:solidFill>
              </a:endParaRPr>
            </a:p>
            <a:p>
              <a:r>
                <a:rPr lang="en-US" sz="1200" noProof="1" smtClean="0">
                  <a:solidFill>
                    <a:srgbClr val="000000"/>
                  </a:solidFill>
                </a:rPr>
                <a:t>Available from: </a:t>
              </a:r>
              <a:r>
                <a:rPr lang="en-US" sz="1200" u="sng" dirty="0" smtClean="0">
                  <a:solidFill>
                    <a:srgbClr val="0000FF"/>
                  </a:solidFill>
                  <a:hlinkClick r:id="rId5"/>
                </a:rPr>
                <a:t>https://</a:t>
              </a:r>
              <a:r>
                <a:rPr lang="en-US" sz="1200" u="sng" dirty="0" smtClean="0">
                  <a:solidFill>
                    <a:srgbClr val="0000FF"/>
                  </a:solidFill>
                  <a:hlinkClick r:id="rId5"/>
                </a:rPr>
                <a:t>doi.org/10.5281/zenodo.5353369</a:t>
              </a:r>
              <a:r>
                <a:rPr lang="en-US" sz="1200" dirty="0" smtClean="0">
                  <a:solidFill>
                    <a:srgbClr val="000000"/>
                  </a:solidFill>
                </a:rPr>
                <a:t> </a:t>
              </a:r>
              <a:r>
                <a:rPr lang="en-US" sz="1200" dirty="0" smtClean="0">
                  <a:solidFill>
                    <a:srgbClr val="000000"/>
                  </a:solidFill>
                </a:rPr>
                <a:t>(</a:t>
              </a:r>
              <a:r>
                <a:rPr lang="en-US" sz="1200" dirty="0" smtClean="0">
                  <a:solidFill>
                    <a:srgbClr val="000000"/>
                  </a:solidFill>
                </a:rPr>
                <a:t>link with a persistent identifier to this file)</a:t>
              </a:r>
              <a:endParaRPr lang="en-US" sz="1200" u="sng" noProof="1" smtClean="0">
                <a:solidFill>
                  <a:srgbClr val="0000FF"/>
                </a:solidFill>
              </a:endParaRPr>
            </a:p>
            <a:p>
              <a:endParaRPr lang="en-US" sz="1200" noProof="1" smtClean="0">
                <a:solidFill>
                  <a:srgbClr val="000000"/>
                </a:solidFill>
              </a:endParaRPr>
            </a:p>
            <a:p>
              <a:endParaRPr lang="en-US" sz="1200" noProof="1" smtClean="0">
                <a:solidFill>
                  <a:srgbClr val="000000"/>
                </a:solidFill>
              </a:endParaRPr>
            </a:p>
            <a:p>
              <a:r>
                <a:rPr lang="en-US" sz="1200" noProof="1" smtClean="0">
                  <a:solidFill>
                    <a:srgbClr val="000000"/>
                  </a:solidFill>
                  <a:sym typeface="Symbol"/>
                </a:rPr>
                <a:t> </a:t>
              </a:r>
              <a:r>
                <a:rPr lang="en-US" sz="1200" noProof="1" smtClean="0">
                  <a:solidFill>
                    <a:srgbClr val="000000"/>
                  </a:solidFill>
                </a:rPr>
                <a:t>Copyright by Author, CC </a:t>
              </a:r>
              <a:r>
                <a:rPr lang="en-US" sz="1200" noProof="1" smtClean="0">
                  <a:solidFill>
                    <a:srgbClr val="000000"/>
                  </a:solidFill>
                </a:rPr>
                <a:t>BY-NC-SA, </a:t>
              </a:r>
              <a:r>
                <a:rPr lang="en-US" sz="1200" u="sng" noProof="1" smtClean="0">
                  <a:solidFill>
                    <a:srgbClr val="0000FF"/>
                  </a:solidFill>
                  <a:hlinkClick r:id="rId6"/>
                </a:rPr>
                <a:t>https://</a:t>
              </a:r>
              <a:r>
                <a:rPr lang="en-US" sz="1200" u="sng" noProof="1" smtClean="0">
                  <a:solidFill>
                    <a:srgbClr val="0000FF"/>
                  </a:solidFill>
                  <a:hlinkClick r:id="rId6"/>
                </a:rPr>
                <a:t>creativecommons.org/licenses/by-nc-sa/4.0</a:t>
              </a:r>
              <a:endParaRPr lang="en-US" sz="1200" u="sng" noProof="1" smtClean="0">
                <a:solidFill>
                  <a:srgbClr val="0000FF"/>
                </a:solidFill>
              </a:endParaRPr>
            </a:p>
            <a:p>
              <a:endParaRPr lang="en-US" sz="1200" noProof="1" smtClean="0">
                <a:solidFill>
                  <a:srgbClr val="000000"/>
                </a:solidFill>
              </a:endParaRPr>
            </a:p>
            <a:p>
              <a:pPr algn="just"/>
              <a:endParaRPr lang="en-US" sz="1200" noProof="1" smtClean="0">
                <a:solidFill>
                  <a:srgbClr val="000000"/>
                </a:solidFill>
              </a:endParaRPr>
            </a:p>
            <a:p>
              <a:pPr algn="just"/>
              <a:endParaRPr lang="en-US" sz="1200" noProof="1" smtClean="0">
                <a:solidFill>
                  <a:srgbClr val="000000"/>
                </a:solidFill>
              </a:endParaRPr>
            </a:p>
            <a:p>
              <a:pPr algn="just"/>
              <a:endParaRPr lang="en-US" sz="1200" noProof="1" smtClean="0">
                <a:solidFill>
                  <a:srgbClr val="000000"/>
                </a:solidFill>
              </a:endParaRPr>
            </a:p>
            <a:p>
              <a:pPr algn="just"/>
              <a:endParaRPr lang="en-US" sz="1200" noProof="1" smtClean="0">
                <a:solidFill>
                  <a:srgbClr val="000000"/>
                </a:solidFill>
              </a:endParaRPr>
            </a:p>
            <a:p>
              <a:pPr algn="just"/>
              <a:endParaRPr lang="en-US" sz="1200" noProof="1" smtClean="0">
                <a:solidFill>
                  <a:srgbClr val="000000"/>
                </a:solidFill>
              </a:endParaRPr>
            </a:p>
            <a:p>
              <a:pPr algn="just"/>
              <a:endParaRPr lang="en-US" sz="1200" noProof="1">
                <a:solidFill>
                  <a:srgbClr val="000000"/>
                </a:solidFill>
              </a:endParaRPr>
            </a:p>
          </p:txBody>
        </p:sp>
        <p:pic>
          <p:nvPicPr>
            <p:cNvPr id="8" name="Picture 2"/>
            <p:cNvPicPr>
              <a:picLocks noChangeAspect="1" noChangeArrowheads="1"/>
            </p:cNvPicPr>
            <p:nvPr/>
          </p:nvPicPr>
          <p:blipFill>
            <a:blip r:embed="rId7" cstate="print"/>
            <a:srcRect/>
            <a:stretch>
              <a:fillRect/>
            </a:stretch>
          </p:blipFill>
          <p:spPr bwMode="auto">
            <a:xfrm>
              <a:off x="561976" y="4776789"/>
              <a:ext cx="1211035" cy="423862"/>
            </a:xfrm>
            <a:prstGeom prst="rect">
              <a:avLst/>
            </a:prstGeom>
            <a:noFill/>
            <a:ln w="6350">
              <a:solidFill>
                <a:schemeClr val="tx1"/>
              </a:solidFill>
              <a:miter lim="800000"/>
              <a:headEnd/>
              <a:tailEnd/>
            </a:ln>
          </p:spPr>
        </p:pic>
      </p:grpSp>
      <p:sp>
        <p:nvSpPr>
          <p:cNvPr id="9"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528637" y="1292611"/>
            <a:ext cx="8224837" cy="446087"/>
          </a:xfrm>
          <a:prstGeom prst="rect">
            <a:avLst/>
          </a:prstGeom>
        </p:spPr>
        <p:txBody>
          <a:bodyPr/>
          <a:lstStyle/>
          <a:p>
            <a:pPr eaLnBrk="1" hangingPunct="1"/>
            <a:r>
              <a:rPr lang="de-DE" sz="2000" dirty="0"/>
              <a:t>Abstract</a:t>
            </a:r>
          </a:p>
        </p:txBody>
      </p:sp>
      <p:sp>
        <p:nvSpPr>
          <p:cNvPr id="9220" name="Rectangle 2"/>
          <p:cNvSpPr txBox="1">
            <a:spLocks noChangeArrowheads="1"/>
          </p:cNvSpPr>
          <p:nvPr/>
        </p:nvSpPr>
        <p:spPr bwMode="auto">
          <a:xfrm>
            <a:off x="519112" y="1920878"/>
            <a:ext cx="8110538" cy="4194172"/>
          </a:xfrm>
          <a:prstGeom prst="rect">
            <a:avLst/>
          </a:prstGeom>
          <a:noFill/>
          <a:ln w="9525">
            <a:noFill/>
            <a:round/>
            <a:headEnd/>
            <a:tailEnd/>
          </a:ln>
        </p:spPr>
        <p:txBody>
          <a:bodyPr lIns="90000" tIns="46800" rIns="90000" bIns="46800"/>
          <a:lstStyle/>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a:solidFill>
                  <a:srgbClr val="000000"/>
                </a:solidFill>
                <a:latin typeface="Arial" pitchFamily="34" charset="0"/>
                <a:cs typeface="Arial" pitchFamily="34" charset="0"/>
              </a:rPr>
              <a:t>Purpose</a:t>
            </a:r>
            <a:r>
              <a:rPr lang="en-US" sz="1200" dirty="0">
                <a:solidFill>
                  <a:srgbClr val="000000"/>
                </a:solidFill>
                <a:latin typeface="Arial" pitchFamily="34" charset="0"/>
                <a:cs typeface="Arial" pitchFamily="34" charset="0"/>
              </a:rPr>
              <a:t> – </a:t>
            </a:r>
            <a:r>
              <a:rPr lang="en-US" sz="1200" dirty="0" smtClean="0">
                <a:solidFill>
                  <a:srgbClr val="000000"/>
                </a:solidFill>
                <a:latin typeface="Arial" pitchFamily="34" charset="0"/>
                <a:cs typeface="Arial" pitchFamily="34" charset="0"/>
              </a:rPr>
              <a:t>Reach awareness that the aviation industry (manufacturers, airlines, organizations) is lying about cabin ventilation on board of passenger aircraft.</a:t>
            </a: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smtClean="0">
                <a:solidFill>
                  <a:srgbClr val="000000"/>
                </a:solidFill>
                <a:latin typeface="Arial" pitchFamily="34" charset="0"/>
                <a:cs typeface="Arial" pitchFamily="34" charset="0"/>
              </a:rPr>
              <a:t>Approach</a:t>
            </a:r>
            <a:r>
              <a:rPr lang="en-US" sz="1200" dirty="0" smtClean="0">
                <a:solidFill>
                  <a:srgbClr val="000000"/>
                </a:solidFill>
                <a:latin typeface="Arial" pitchFamily="34" charset="0"/>
                <a:cs typeface="Arial" pitchFamily="34" charset="0"/>
              </a:rPr>
              <a:t> </a:t>
            </a:r>
            <a:r>
              <a:rPr lang="en-US" sz="1200" dirty="0">
                <a:solidFill>
                  <a:srgbClr val="000000"/>
                </a:solidFill>
                <a:latin typeface="Arial" pitchFamily="34" charset="0"/>
                <a:cs typeface="Arial" pitchFamily="34" charset="0"/>
              </a:rPr>
              <a:t>– </a:t>
            </a:r>
            <a:r>
              <a:rPr lang="en-US" sz="1200" dirty="0" smtClean="0">
                <a:solidFill>
                  <a:srgbClr val="000000"/>
                </a:solidFill>
                <a:latin typeface="Arial" pitchFamily="34" charset="0"/>
                <a:cs typeface="Arial" pitchFamily="34" charset="0"/>
              </a:rPr>
              <a:t>Industry information published during the corona pandemic is collected from the Internet and set against scientific evidence.</a:t>
            </a:r>
            <a:endParaRPr lang="en-US" sz="1200" dirty="0">
              <a:solidFill>
                <a:srgbClr val="000000"/>
              </a:solidFill>
              <a:latin typeface="Arial" pitchFamily="34" charset="0"/>
              <a:cs typeface="Arial" pitchFamily="34" charset="0"/>
            </a:endParaRP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a:solidFill>
                  <a:srgbClr val="000000"/>
                </a:solidFill>
                <a:latin typeface="Arial" pitchFamily="34" charset="0"/>
                <a:cs typeface="Arial" pitchFamily="34" charset="0"/>
              </a:rPr>
              <a:t>Findings</a:t>
            </a:r>
            <a:r>
              <a:rPr lang="en-US" sz="1200" dirty="0">
                <a:solidFill>
                  <a:srgbClr val="000000"/>
                </a:solidFill>
                <a:latin typeface="Arial" pitchFamily="34" charset="0"/>
                <a:cs typeface="Arial" pitchFamily="34" charset="0"/>
              </a:rPr>
              <a:t> </a:t>
            </a:r>
            <a:r>
              <a:rPr lang="en-US" sz="1200" dirty="0" smtClean="0">
                <a:solidFill>
                  <a:srgbClr val="000000"/>
                </a:solidFill>
                <a:latin typeface="Arial" pitchFamily="34" charset="0"/>
                <a:cs typeface="Arial" pitchFamily="34" charset="0"/>
              </a:rPr>
              <a:t>– HEPA filters in aircraft do not produce cabin air "as clean as [in] a hospital operating theatre". Viruses and other substances like CO2 are generated in the cabin and need to be washed out. Their concentration follows from their source strength and the ventilation air flow rate. Aircraft cabin air is not "fully renewed in 2 to 3 minutes". It takes several such air changes to reach 1% of the initial concentration. The air change rate is not even relevant for the concentration of e.g. viruses or CO2 in the cabin. The "air flow in the cabin" is not "only flow from top to bottom". The air is mixed within several rows and beyond. </a:t>
            </a: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smtClean="0">
                <a:solidFill>
                  <a:srgbClr val="000000"/>
                </a:solidFill>
                <a:latin typeface="Arial" pitchFamily="34" charset="0"/>
                <a:cs typeface="Arial" pitchFamily="34" charset="0"/>
              </a:rPr>
              <a:t>Research </a:t>
            </a:r>
            <a:r>
              <a:rPr lang="en-US" sz="1200" b="1" dirty="0">
                <a:solidFill>
                  <a:srgbClr val="000000"/>
                </a:solidFill>
                <a:latin typeface="Arial" pitchFamily="34" charset="0"/>
                <a:cs typeface="Arial" pitchFamily="34" charset="0"/>
              </a:rPr>
              <a:t>limitations </a:t>
            </a:r>
            <a:r>
              <a:rPr lang="en-US" sz="1200" dirty="0">
                <a:solidFill>
                  <a:srgbClr val="000000"/>
                </a:solidFill>
                <a:latin typeface="Arial" pitchFamily="34" charset="0"/>
                <a:cs typeface="Arial" pitchFamily="34" charset="0"/>
              </a:rPr>
              <a:t>– </a:t>
            </a:r>
            <a:r>
              <a:rPr lang="en-US" sz="1200" dirty="0" smtClean="0">
                <a:solidFill>
                  <a:srgbClr val="000000"/>
                </a:solidFill>
                <a:latin typeface="Arial" pitchFamily="34" charset="0"/>
                <a:cs typeface="Arial" pitchFamily="34" charset="0"/>
              </a:rPr>
              <a:t>Neither the industry campaign nor the literature on (aircraft cabin) ventilation is fully explored. Only examples are given to illustrate how the aviation industry deceived politics and the public for their economic advantage.</a:t>
            </a:r>
            <a:endParaRPr lang="en-US" sz="1200" dirty="0">
              <a:solidFill>
                <a:srgbClr val="000000"/>
              </a:solidFill>
              <a:latin typeface="Arial" pitchFamily="34" charset="0"/>
              <a:cs typeface="Arial" pitchFamily="34" charset="0"/>
            </a:endParaRP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a:solidFill>
                  <a:srgbClr val="000000"/>
                </a:solidFill>
                <a:latin typeface="Arial" pitchFamily="34" charset="0"/>
                <a:cs typeface="Arial" pitchFamily="34" charset="0"/>
              </a:rPr>
              <a:t>Practical implications </a:t>
            </a:r>
            <a:r>
              <a:rPr lang="en-US" sz="1200" dirty="0">
                <a:solidFill>
                  <a:srgbClr val="000000"/>
                </a:solidFill>
                <a:latin typeface="Arial" pitchFamily="34" charset="0"/>
                <a:cs typeface="Arial" pitchFamily="34" charset="0"/>
              </a:rPr>
              <a:t>– </a:t>
            </a:r>
            <a:r>
              <a:rPr lang="en-US" sz="1200" dirty="0" smtClean="0">
                <a:solidFill>
                  <a:srgbClr val="000000"/>
                </a:solidFill>
                <a:latin typeface="Arial" pitchFamily="34" charset="0"/>
                <a:cs typeface="Arial" pitchFamily="34" charset="0"/>
              </a:rPr>
              <a:t>Learning from the past to be prepared for similar manipulation in the future. Importance to question any given information – also this one.</a:t>
            </a:r>
            <a:endParaRPr lang="en-US" sz="1200" dirty="0">
              <a:solidFill>
                <a:srgbClr val="000000"/>
              </a:solidFill>
              <a:latin typeface="Arial" pitchFamily="34" charset="0"/>
              <a:cs typeface="Arial" pitchFamily="34" charset="0"/>
            </a:endParaRP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a:solidFill>
                  <a:srgbClr val="000000"/>
                </a:solidFill>
                <a:latin typeface="Arial" pitchFamily="34" charset="0"/>
                <a:cs typeface="Arial" pitchFamily="34" charset="0"/>
              </a:rPr>
              <a:t>Social implications </a:t>
            </a:r>
            <a:r>
              <a:rPr lang="en-US" sz="1200" dirty="0">
                <a:solidFill>
                  <a:srgbClr val="000000"/>
                </a:solidFill>
                <a:latin typeface="Arial" pitchFamily="34" charset="0"/>
                <a:cs typeface="Arial" pitchFamily="34" charset="0"/>
              </a:rPr>
              <a:t>– </a:t>
            </a:r>
            <a:r>
              <a:rPr lang="en-US" sz="1200" dirty="0" smtClean="0">
                <a:solidFill>
                  <a:srgbClr val="000000"/>
                </a:solidFill>
                <a:latin typeface="Arial" pitchFamily="34" charset="0"/>
                <a:cs typeface="Arial" pitchFamily="34" charset="0"/>
              </a:rPr>
              <a:t>The discussion opens up the topic beyond aviation expert circles.</a:t>
            </a:r>
            <a:endParaRPr lang="en-US" sz="1200" dirty="0">
              <a:solidFill>
                <a:srgbClr val="000000"/>
              </a:solidFill>
              <a:latin typeface="Arial" pitchFamily="34" charset="0"/>
              <a:cs typeface="Arial" pitchFamily="34" charset="0"/>
            </a:endParaRPr>
          </a:p>
          <a:p>
            <a:pPr marL="0" lvl="2" indent="0" algn="just">
              <a:lnSpc>
                <a:spcPct val="120000"/>
              </a:lnSpc>
              <a:spcBef>
                <a:spcPts val="3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1200" b="1" dirty="0" smtClean="0">
                <a:solidFill>
                  <a:srgbClr val="000000"/>
                </a:solidFill>
                <a:latin typeface="Arial" pitchFamily="34" charset="0"/>
                <a:cs typeface="Arial" pitchFamily="34" charset="0"/>
              </a:rPr>
              <a:t>Originality</a:t>
            </a:r>
            <a:r>
              <a:rPr lang="en-US" sz="1200" dirty="0" smtClean="0">
                <a:solidFill>
                  <a:srgbClr val="000000"/>
                </a:solidFill>
                <a:latin typeface="Arial" pitchFamily="34" charset="0"/>
                <a:cs typeface="Arial" pitchFamily="34" charset="0"/>
              </a:rPr>
              <a:t> – Not much comparable information is given by other authors.</a:t>
            </a:r>
            <a:endParaRPr lang="en-US" sz="12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xmlns="" val="1400241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
        <p:nvSpPr>
          <p:cNvPr id="6147"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sp>
        <p:nvSpPr>
          <p:cNvPr id="7" name="Text Box 9"/>
          <p:cNvSpPr txBox="1">
            <a:spLocks noChangeArrowheads="1"/>
          </p:cNvSpPr>
          <p:nvPr/>
        </p:nvSpPr>
        <p:spPr bwMode="auto">
          <a:xfrm>
            <a:off x="561975" y="1527175"/>
            <a:ext cx="8229600" cy="461665"/>
          </a:xfrm>
          <a:prstGeom prst="rect">
            <a:avLst/>
          </a:prstGeom>
          <a:noFill/>
          <a:ln w="9525">
            <a:noFill/>
            <a:miter lim="800000"/>
            <a:headEnd/>
            <a:tailEnd/>
          </a:ln>
        </p:spPr>
        <p:txBody>
          <a:bodyPr wrap="square">
            <a:spAutoFit/>
          </a:bodyPr>
          <a:lstStyle/>
          <a:p>
            <a:pPr indent="-180000" defTabSz="801688" eaLnBrk="1" hangingPunct="1">
              <a:lnSpc>
                <a:spcPct val="120000"/>
              </a:lnSpc>
              <a:spcBef>
                <a:spcPts val="0"/>
              </a:spcBef>
              <a:tabLst>
                <a:tab pos="1701800" algn="l"/>
              </a:tabLst>
              <a:defRPr/>
            </a:pPr>
            <a:r>
              <a:rPr lang="de-DE" sz="2000" b="1" dirty="0" smtClean="0">
                <a:solidFill>
                  <a:srgbClr val="3333FF"/>
                </a:solidFill>
                <a:latin typeface="Arial" pitchFamily="34" charset="0"/>
                <a:cs typeface="Arial" pitchFamily="34" charset="0"/>
              </a:rPr>
              <a:t>Motivation</a:t>
            </a:r>
            <a:endParaRPr lang="de-DE" sz="2000" dirty="0">
              <a:solidFill>
                <a:srgbClr val="3333FF"/>
              </a:solidFill>
              <a:latin typeface="Arial" pitchFamily="34" charset="0"/>
              <a:cs typeface="Arial" pitchFamily="34" charset="0"/>
            </a:endParaRPr>
          </a:p>
        </p:txBody>
      </p:sp>
      <p:sp>
        <p:nvSpPr>
          <p:cNvPr id="10" name="Text Box 7"/>
          <p:cNvSpPr txBox="1">
            <a:spLocks noChangeArrowheads="1"/>
          </p:cNvSpPr>
          <p:nvPr/>
        </p:nvSpPr>
        <p:spPr bwMode="auto">
          <a:xfrm>
            <a:off x="561975" y="2136775"/>
            <a:ext cx="8081963" cy="4174377"/>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400" b="1" noProof="1" smtClean="0">
                <a:solidFill>
                  <a:srgbClr val="0000FF"/>
                </a:solidFill>
                <a:latin typeface="Arial" pitchFamily="34" charset="0"/>
              </a:rPr>
              <a:t>My motivation for this template</a:t>
            </a:r>
            <a:r>
              <a:rPr lang="en-US" sz="1400" noProof="1" smtClean="0">
                <a:solidFill>
                  <a:srgbClr val="000000"/>
                </a:solidFill>
                <a:latin typeface="Arial" pitchFamily="34" charset="0"/>
              </a:rPr>
              <a:t>:</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The templates of HAW Hamburg are wrong, out of date, or do not look good.</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I want you to save time, but also to deliver good results.</a:t>
            </a:r>
          </a:p>
          <a:p>
            <a:pPr marL="180975" indent="-180975" defTabSz="801688">
              <a:spcBef>
                <a:spcPct val="50000"/>
              </a:spcBef>
            </a:pPr>
            <a:endParaRPr lang="de-DE" sz="1400" noProof="1" smtClean="0">
              <a:solidFill>
                <a:srgbClr val="000000"/>
              </a:solidFill>
              <a:latin typeface="Arial" pitchFamily="34" charset="0"/>
            </a:endParaRPr>
          </a:p>
          <a:p>
            <a:pPr marL="180975" indent="-180975" defTabSz="801688">
              <a:spcBef>
                <a:spcPct val="50000"/>
              </a:spcBef>
            </a:pPr>
            <a:r>
              <a:rPr lang="de-DE" sz="1400" b="1" noProof="1" smtClean="0">
                <a:solidFill>
                  <a:srgbClr val="00B050"/>
                </a:solidFill>
                <a:latin typeface="Arial" pitchFamily="34" charset="0"/>
              </a:rPr>
              <a:t>Hints</a:t>
            </a:r>
            <a:r>
              <a:rPr lang="de-DE" sz="1400" noProof="1" smtClean="0">
                <a:solidFill>
                  <a:srgbClr val="000000"/>
                </a:solidFill>
                <a:latin typeface="Arial" pitchFamily="34" charset="0"/>
              </a:rPr>
              <a:t>:</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Have a look at my presentations: </a:t>
            </a:r>
            <a:r>
              <a:rPr lang="de-DE" sz="1400" u="sng" noProof="1" smtClean="0">
                <a:solidFill>
                  <a:srgbClr val="0000FF"/>
                </a:solidFill>
                <a:latin typeface="Arial" pitchFamily="34" charset="0"/>
              </a:rPr>
              <a:t>https</a:t>
            </a:r>
            <a:r>
              <a:rPr lang="de-DE" sz="1400" u="sng" noProof="1" smtClean="0">
                <a:solidFill>
                  <a:srgbClr val="0000FF"/>
                </a:solidFill>
                <a:latin typeface="Arial" pitchFamily="34" charset="0"/>
              </a:rPr>
              <a:t>://</a:t>
            </a:r>
            <a:r>
              <a:rPr lang="de-DE" sz="1400" u="sng" noProof="1" smtClean="0">
                <a:solidFill>
                  <a:srgbClr val="0000FF"/>
                </a:solidFill>
                <a:latin typeface="Arial" pitchFamily="34" charset="0"/>
              </a:rPr>
              <a:t>zenodo.org/communities/profscholz</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Use sufficiently large fonts.</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Use many diagrams, tables, and pictures.</a:t>
            </a:r>
            <a:endParaRPr lang="de-DE" sz="1400" noProof="1" smtClean="0">
              <a:solidFill>
                <a:srgbClr val="000000"/>
              </a:solidFill>
              <a:latin typeface="Arial" pitchFamily="34" charset="0"/>
            </a:endParaRP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Use a simple color scheme and bullet point lists</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Put references in your presentation:</a:t>
            </a:r>
          </a:p>
          <a:p>
            <a:pPr marL="180975" indent="-180975" defTabSz="801688">
              <a:spcBef>
                <a:spcPct val="50000"/>
              </a:spcBef>
            </a:pPr>
            <a:r>
              <a:rPr lang="de-DE" sz="1400" noProof="1" smtClean="0">
                <a:solidFill>
                  <a:srgbClr val="000000"/>
                </a:solidFill>
                <a:latin typeface="Arial" pitchFamily="34" charset="0"/>
              </a:rPr>
              <a:t>	a) Use Name-Year-Style as in your thesis and refer to its List of References.</a:t>
            </a:r>
          </a:p>
          <a:p>
            <a:pPr marL="180975" indent="-180975" defTabSz="801688">
              <a:spcBef>
                <a:spcPct val="50000"/>
              </a:spcBef>
            </a:pPr>
            <a:r>
              <a:rPr lang="de-DE" sz="1400" noProof="1" smtClean="0">
                <a:solidFill>
                  <a:srgbClr val="000000"/>
                </a:solidFill>
                <a:latin typeface="Arial" pitchFamily="34" charset="0"/>
              </a:rPr>
              <a:t>	</a:t>
            </a:r>
            <a:r>
              <a:rPr lang="de-DE" sz="1400" noProof="1" smtClean="0">
                <a:solidFill>
                  <a:srgbClr val="000000"/>
                </a:solidFill>
                <a:latin typeface="Arial" pitchFamily="34" charset="0"/>
              </a:rPr>
              <a:t>b) Give a Persistent Identifier or perma.cc link.</a:t>
            </a:r>
          </a:p>
          <a:p>
            <a:pPr marL="180975" indent="-180975" defTabSz="801688">
              <a:spcBef>
                <a:spcPct val="50000"/>
              </a:spcBef>
              <a:buFont typeface="Arial" pitchFamily="34" charset="0"/>
              <a:buChar char="●"/>
            </a:pPr>
            <a:r>
              <a:rPr lang="de-DE" sz="1400" noProof="1" smtClean="0">
                <a:solidFill>
                  <a:srgbClr val="000000"/>
                </a:solidFill>
                <a:latin typeface="Arial" pitchFamily="34" charset="0"/>
              </a:rPr>
              <a:t>Use the Master Slide (Folienmaster) and its upper page to change the footer!</a:t>
            </a:r>
            <a:endParaRPr lang="en-US" sz="1400" noProof="1">
              <a:solidFill>
                <a:srgbClr val="000000"/>
              </a:solidFill>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sp>
        <p:nvSpPr>
          <p:cNvPr id="1032" name="Text Box 9"/>
          <p:cNvSpPr txBox="1">
            <a:spLocks noChangeArrowheads="1"/>
          </p:cNvSpPr>
          <p:nvPr/>
        </p:nvSpPr>
        <p:spPr bwMode="auto">
          <a:xfrm>
            <a:off x="561975" y="1641475"/>
            <a:ext cx="6886575" cy="2846933"/>
          </a:xfrm>
          <a:prstGeom prst="rect">
            <a:avLst/>
          </a:prstGeom>
          <a:noFill/>
          <a:ln w="9525">
            <a:noFill/>
            <a:miter lim="800000"/>
            <a:headEnd/>
            <a:tailEnd/>
          </a:ln>
        </p:spPr>
        <p:txBody>
          <a:bodyPr wrap="square">
            <a:spAutoFit/>
          </a:bodyPr>
          <a:lstStyle/>
          <a:p>
            <a:pPr defTabSz="801688" eaLnBrk="1" hangingPunct="1">
              <a:lnSpc>
                <a:spcPct val="110000"/>
              </a:lnSpc>
              <a:spcBef>
                <a:spcPct val="20000"/>
              </a:spcBef>
              <a:defRPr/>
            </a:pPr>
            <a:r>
              <a:rPr lang="de-DE" sz="2000" b="1" dirty="0" smtClean="0">
                <a:solidFill>
                  <a:srgbClr val="000000"/>
                </a:solidFill>
                <a:latin typeface="Arial" pitchFamily="34" charset="0"/>
                <a:cs typeface="Arial" pitchFamily="34" charset="0"/>
              </a:rPr>
              <a:t>Table of Content</a:t>
            </a:r>
          </a:p>
          <a:p>
            <a:pPr defTabSz="801688" eaLnBrk="1" hangingPunct="1">
              <a:lnSpc>
                <a:spcPct val="110000"/>
              </a:lnSpc>
              <a:spcBef>
                <a:spcPct val="20000"/>
              </a:spcBef>
              <a:defRPr/>
            </a:pPr>
            <a:r>
              <a:rPr lang="de-DE" sz="1000" dirty="0" smtClean="0">
                <a:solidFill>
                  <a:srgbClr val="000000"/>
                </a:solidFill>
                <a:latin typeface="Arial" pitchFamily="34" charset="0"/>
                <a:cs typeface="Arial" pitchFamily="34" charset="0"/>
              </a:rPr>
              <a:t> </a:t>
            </a: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Introduction</a:t>
            </a: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a:t>
            </a: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a:t>
            </a: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a:t>
            </a:r>
            <a:endParaRPr lang="de-DE" sz="2000" kern="0" dirty="0" smtClean="0">
              <a:solidFill>
                <a:srgbClr val="000000"/>
              </a:solidFill>
              <a:latin typeface="Arial" pitchFamily="34" charset="0"/>
              <a:cs typeface="Arial" pitchFamily="34" charset="0"/>
            </a:endParaRP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Summary</a:t>
            </a:r>
            <a:endParaRPr lang="de-DE" sz="2000" kern="0" dirty="0" smtClean="0">
              <a:solidFill>
                <a:srgbClr val="000000"/>
              </a:solidFill>
              <a:latin typeface="Arial" pitchFamily="34" charset="0"/>
              <a:cs typeface="Arial" pitchFamily="34" charset="0"/>
            </a:endParaRPr>
          </a:p>
          <a:p>
            <a:pPr marL="358775" indent="-358775" defTabSz="801688" eaLnBrk="1" hangingPunct="1">
              <a:lnSpc>
                <a:spcPct val="120000"/>
              </a:lnSpc>
              <a:spcBef>
                <a:spcPts val="0"/>
              </a:spcBef>
              <a:buFont typeface="Arial" pitchFamily="34" charset="0"/>
              <a:buChar char="●"/>
              <a:defRPr/>
            </a:pPr>
            <a:r>
              <a:rPr lang="de-DE" sz="2000" kern="0" dirty="0" smtClean="0">
                <a:solidFill>
                  <a:srgbClr val="000000"/>
                </a:solidFill>
                <a:latin typeface="Arial" pitchFamily="34" charset="0"/>
                <a:cs typeface="Arial" pitchFamily="34" charset="0"/>
              </a:rPr>
              <a:t>Contact</a:t>
            </a:r>
          </a:p>
        </p:txBody>
      </p:sp>
      <p:sp>
        <p:nvSpPr>
          <p:cNvPr id="5"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1"/>
          <p:cNvSpPr txBox="1">
            <a:spLocks noChangeArrowheads="1"/>
          </p:cNvSpPr>
          <p:nvPr/>
        </p:nvSpPr>
        <p:spPr bwMode="auto">
          <a:xfrm>
            <a:off x="263526" y="2444919"/>
            <a:ext cx="8616950" cy="1015663"/>
          </a:xfrm>
          <a:prstGeom prst="rect">
            <a:avLst/>
          </a:prstGeom>
          <a:noFill/>
          <a:ln w="9525">
            <a:noFill/>
            <a:miter lim="800000"/>
            <a:headEnd/>
            <a:tailEnd/>
          </a:ln>
        </p:spPr>
        <p:txBody>
          <a:bodyPr>
            <a:spAutoFit/>
          </a:bodyPr>
          <a:lstStyle/>
          <a:p>
            <a:pPr marL="358775" lvl="2" indent="-358775" algn="ctr">
              <a:spcBef>
                <a:spcPts val="4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de-DE" sz="6000" b="1" dirty="0" smtClean="0">
                <a:solidFill>
                  <a:srgbClr val="000000"/>
                </a:solidFill>
                <a:latin typeface="Arial" pitchFamily="34" charset="0"/>
                <a:cs typeface="Arial" pitchFamily="34" charset="0"/>
              </a:rPr>
              <a:t>Introduction</a:t>
            </a:r>
            <a:endParaRPr lang="de-DE" sz="6000" b="1" dirty="0" smtClean="0">
              <a:solidFill>
                <a:srgbClr val="000000"/>
              </a:solidFill>
              <a:latin typeface="Arial" pitchFamily="34" charset="0"/>
              <a:cs typeface="Arial" pitchFamily="34" charset="0"/>
            </a:endParaRPr>
          </a:p>
        </p:txBody>
      </p:sp>
      <p:sp>
        <p:nvSpPr>
          <p:cNvPr id="6"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522288" y="1306513"/>
            <a:ext cx="8226425" cy="447675"/>
          </a:xfrm>
          <a:prstGeom prst="rect">
            <a:avLst/>
          </a:prstGeom>
          <a:noFill/>
          <a:ln w="9525">
            <a:noFill/>
            <a:miter lim="800000"/>
            <a:headEnd/>
            <a:tailEnd/>
          </a:ln>
        </p:spPr>
        <p:txBody>
          <a:bodyPr lIns="91428" tIns="45715" rIns="91428" bIns="45715" anchor="ctr"/>
          <a:lstStyle/>
          <a:p>
            <a:pPr>
              <a:defRPr/>
            </a:pPr>
            <a:r>
              <a:rPr lang="de-DE" sz="2000" b="1" kern="0" dirty="0" smtClean="0">
                <a:solidFill>
                  <a:srgbClr val="000000"/>
                </a:solidFill>
                <a:latin typeface="Arial" pitchFamily="34" charset="0"/>
                <a:ea typeface="+mj-ea"/>
                <a:cs typeface="Arial" pitchFamily="34" charset="0"/>
              </a:rPr>
              <a:t>Topic 1 of Your Introduction</a:t>
            </a:r>
            <a:endParaRPr lang="de-DE" sz="2000" b="1" kern="0" dirty="0">
              <a:solidFill>
                <a:srgbClr val="000000"/>
              </a:solidFill>
              <a:latin typeface="Arial" pitchFamily="34" charset="0"/>
              <a:ea typeface="+mj-ea"/>
              <a:cs typeface="Arial" pitchFamily="34" charset="0"/>
            </a:endParaRPr>
          </a:p>
        </p:txBody>
      </p:sp>
      <p:sp>
        <p:nvSpPr>
          <p:cNvPr id="5"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Introduction</a:t>
            </a:r>
            <a:endParaRPr lang="en-US" sz="1200" b="1" noProof="1">
              <a:solidFill>
                <a:srgbClr val="000000"/>
              </a:solidFill>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522288" y="1306513"/>
            <a:ext cx="8226425" cy="447675"/>
          </a:xfrm>
          <a:prstGeom prst="rect">
            <a:avLst/>
          </a:prstGeom>
          <a:noFill/>
          <a:ln w="9525">
            <a:noFill/>
            <a:miter lim="800000"/>
            <a:headEnd/>
            <a:tailEnd/>
          </a:ln>
        </p:spPr>
        <p:txBody>
          <a:bodyPr lIns="91428" tIns="45715" rIns="91428" bIns="45715" anchor="ctr"/>
          <a:lstStyle/>
          <a:p>
            <a:pPr>
              <a:defRPr/>
            </a:pPr>
            <a:r>
              <a:rPr lang="de-DE" sz="2000" b="1" kern="0" dirty="0" smtClean="0">
                <a:solidFill>
                  <a:srgbClr val="000000"/>
                </a:solidFill>
                <a:latin typeface="Arial" pitchFamily="34" charset="0"/>
                <a:ea typeface="+mj-ea"/>
                <a:cs typeface="Arial" pitchFamily="34" charset="0"/>
              </a:rPr>
              <a:t>Topic 2 of Your Introduction (Capitalize Titles)</a:t>
            </a:r>
            <a:endParaRPr lang="de-DE" sz="2000" b="1" kern="0" dirty="0">
              <a:solidFill>
                <a:srgbClr val="000000"/>
              </a:solidFill>
              <a:latin typeface="Arial" pitchFamily="34" charset="0"/>
              <a:ea typeface="+mj-ea"/>
              <a:cs typeface="Arial" pitchFamily="34" charset="0"/>
            </a:endParaRPr>
          </a:p>
        </p:txBody>
      </p:sp>
      <p:sp>
        <p:nvSpPr>
          <p:cNvPr id="5"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Introduction</a:t>
            </a:r>
            <a:endParaRPr lang="en-US" sz="1200" b="1" noProof="1">
              <a:solidFill>
                <a:srgbClr val="000000"/>
              </a:solidFill>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1"/>
          <p:cNvSpPr txBox="1">
            <a:spLocks noChangeArrowheads="1"/>
          </p:cNvSpPr>
          <p:nvPr/>
        </p:nvSpPr>
        <p:spPr bwMode="auto">
          <a:xfrm>
            <a:off x="263526" y="2444919"/>
            <a:ext cx="8616950" cy="1015663"/>
          </a:xfrm>
          <a:prstGeom prst="rect">
            <a:avLst/>
          </a:prstGeom>
          <a:noFill/>
          <a:ln w="9525">
            <a:noFill/>
            <a:miter lim="800000"/>
            <a:headEnd/>
            <a:tailEnd/>
          </a:ln>
        </p:spPr>
        <p:txBody>
          <a:bodyPr>
            <a:spAutoFit/>
          </a:bodyPr>
          <a:lstStyle/>
          <a:p>
            <a:pPr marL="358775" lvl="2" indent="-358775" algn="ctr">
              <a:spcBef>
                <a:spcPts val="400"/>
              </a:spcBef>
              <a:buClr>
                <a:srgbClr val="00000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pPr>
            <a:r>
              <a:rPr lang="de-DE" sz="6000" b="1" dirty="0" smtClean="0">
                <a:solidFill>
                  <a:srgbClr val="000000"/>
                </a:solidFill>
                <a:latin typeface="Arial" pitchFamily="34" charset="0"/>
                <a:cs typeface="Arial" pitchFamily="34" charset="0"/>
              </a:rPr>
              <a:t>A Main Chapter ...</a:t>
            </a:r>
            <a:endParaRPr lang="de-DE" sz="6000" b="1" dirty="0" smtClean="0">
              <a:solidFill>
                <a:srgbClr val="000000"/>
              </a:solidFill>
              <a:latin typeface="Arial" pitchFamily="34" charset="0"/>
              <a:cs typeface="Arial" pitchFamily="34" charset="0"/>
            </a:endParaRPr>
          </a:p>
        </p:txBody>
      </p:sp>
      <p:sp>
        <p:nvSpPr>
          <p:cNvPr id="6"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Title of Your Thesis</a:t>
            </a:r>
            <a:endParaRPr lang="en-US" sz="1200" b="1" noProof="1">
              <a:solidFill>
                <a:srgbClr val="000000"/>
              </a:solidFill>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522288" y="1306513"/>
            <a:ext cx="8226425" cy="447675"/>
          </a:xfrm>
          <a:prstGeom prst="rect">
            <a:avLst/>
          </a:prstGeom>
          <a:noFill/>
          <a:ln w="9525">
            <a:noFill/>
            <a:miter lim="800000"/>
            <a:headEnd/>
            <a:tailEnd/>
          </a:ln>
        </p:spPr>
        <p:txBody>
          <a:bodyPr lIns="91428" tIns="45715" rIns="91428" bIns="45715" anchor="ctr"/>
          <a:lstStyle/>
          <a:p>
            <a:pPr>
              <a:defRPr/>
            </a:pPr>
            <a:r>
              <a:rPr lang="de-DE" sz="2000" b="1" kern="0" dirty="0" smtClean="0">
                <a:solidFill>
                  <a:srgbClr val="000000"/>
                </a:solidFill>
                <a:latin typeface="Arial" pitchFamily="34" charset="0"/>
                <a:ea typeface="+mj-ea"/>
                <a:cs typeface="Arial" pitchFamily="34" charset="0"/>
              </a:rPr>
              <a:t>Topic ... xyz of a Main Chapter ...</a:t>
            </a:r>
            <a:endParaRPr lang="de-DE" sz="2000" b="1" kern="0" dirty="0">
              <a:solidFill>
                <a:srgbClr val="000000"/>
              </a:solidFill>
              <a:latin typeface="Arial" pitchFamily="34" charset="0"/>
              <a:ea typeface="+mj-ea"/>
              <a:cs typeface="Arial" pitchFamily="34" charset="0"/>
            </a:endParaRPr>
          </a:p>
        </p:txBody>
      </p:sp>
      <p:sp>
        <p:nvSpPr>
          <p:cNvPr id="5" name="Text Box 7"/>
          <p:cNvSpPr txBox="1">
            <a:spLocks noChangeArrowheads="1"/>
          </p:cNvSpPr>
          <p:nvPr/>
        </p:nvSpPr>
        <p:spPr bwMode="auto">
          <a:xfrm>
            <a:off x="561975" y="1060450"/>
            <a:ext cx="8081963" cy="265615"/>
          </a:xfrm>
          <a:prstGeom prst="rect">
            <a:avLst/>
          </a:prstGeom>
          <a:noFill/>
          <a:ln w="9525">
            <a:noFill/>
            <a:miter lim="800000"/>
            <a:headEnd/>
            <a:tailEnd/>
          </a:ln>
        </p:spPr>
        <p:txBody>
          <a:bodyPr lIns="80165" tIns="40083" rIns="80165" bIns="40083">
            <a:spAutoFit/>
          </a:bodyPr>
          <a:lstStyle/>
          <a:p>
            <a:pPr defTabSz="801688">
              <a:spcBef>
                <a:spcPct val="50000"/>
              </a:spcBef>
            </a:pPr>
            <a:r>
              <a:rPr lang="en-US" sz="1200" b="1" noProof="1" smtClean="0">
                <a:solidFill>
                  <a:srgbClr val="000000"/>
                </a:solidFill>
                <a:latin typeface="Arial" pitchFamily="34" charset="0"/>
              </a:rPr>
              <a:t>A Main Chapter ...</a:t>
            </a:r>
            <a:endParaRPr lang="en-US" sz="1200" b="1" noProof="1">
              <a:solidFill>
                <a:srgbClr val="000000"/>
              </a:solidFill>
              <a:latin typeface="Arial" pitchFamily="34" charset="0"/>
            </a:endParaRPr>
          </a:p>
        </p:txBody>
      </p:sp>
    </p:spTree>
  </p:cSld>
  <p:clrMapOvr>
    <a:masterClrMapping/>
  </p:clrMapOvr>
</p:sld>
</file>

<file path=ppt/theme/theme1.xml><?xml version="1.0" encoding="utf-8"?>
<a:theme xmlns:a="http://schemas.openxmlformats.org/drawingml/2006/main" name="Standarddesign">
  <a:themeElements>
    <a:clrScheme name="Standarddesign 13">
      <a:dk1>
        <a:srgbClr val="000070"/>
      </a:dk1>
      <a:lt1>
        <a:srgbClr val="FFFFFF"/>
      </a:lt1>
      <a:dk2>
        <a:srgbClr val="000070"/>
      </a:dk2>
      <a:lt2>
        <a:srgbClr val="808080"/>
      </a:lt2>
      <a:accent1>
        <a:srgbClr val="99CCFF"/>
      </a:accent1>
      <a:accent2>
        <a:srgbClr val="CCCCFF"/>
      </a:accent2>
      <a:accent3>
        <a:srgbClr val="FFFFFF"/>
      </a:accent3>
      <a:accent4>
        <a:srgbClr val="00005F"/>
      </a:accent4>
      <a:accent5>
        <a:srgbClr val="CAE2FF"/>
      </a:accent5>
      <a:accent6>
        <a:srgbClr val="B9B9E7"/>
      </a:accent6>
      <a:hlink>
        <a:srgbClr val="3333CC"/>
      </a:hlink>
      <a:folHlink>
        <a:srgbClr val="AF67FF"/>
      </a:folHlink>
    </a:clrScheme>
    <a:fontScheme name="Standarddesign">
      <a:majorFont>
        <a:latin typeface="HAW Frutiger Next Regular"/>
        <a:ea typeface=""/>
        <a:cs typeface=""/>
      </a:majorFont>
      <a:minorFont>
        <a:latin typeface="HAW Frutiger Next Regular"/>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HAW Frutiger Next Regular"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HAW Frutiger Next Regular" pitchFamily="2"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design 13">
        <a:dk1>
          <a:srgbClr val="000070"/>
        </a:dk1>
        <a:lt1>
          <a:srgbClr val="FFFFFF"/>
        </a:lt1>
        <a:dk2>
          <a:srgbClr val="000070"/>
        </a:dk2>
        <a:lt2>
          <a:srgbClr val="808080"/>
        </a:lt2>
        <a:accent1>
          <a:srgbClr val="99CCFF"/>
        </a:accent1>
        <a:accent2>
          <a:srgbClr val="CCCCFF"/>
        </a:accent2>
        <a:accent3>
          <a:srgbClr val="FFFFFF"/>
        </a:accent3>
        <a:accent4>
          <a:srgbClr val="00005F"/>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673</Words>
  <Application>Microsoft Office PowerPoint</Application>
  <PresentationFormat>Bildschirmpräsentation (4:3)</PresentationFormat>
  <Paragraphs>89</Paragraphs>
  <Slides>12</Slides>
  <Notes>4</Notes>
  <HiddenSlides>0</HiddenSlides>
  <MMClips>0</MMClips>
  <ScaleCrop>false</ScaleCrop>
  <HeadingPairs>
    <vt:vector size="4" baseType="variant">
      <vt:variant>
        <vt:lpstr>Design</vt:lpstr>
      </vt:variant>
      <vt:variant>
        <vt:i4>1</vt:i4>
      </vt:variant>
      <vt:variant>
        <vt:lpstr>Folientitel</vt:lpstr>
      </vt:variant>
      <vt:variant>
        <vt:i4>12</vt:i4>
      </vt:variant>
    </vt:vector>
  </HeadingPairs>
  <TitlesOfParts>
    <vt:vector size="13" baseType="lpstr">
      <vt:lpstr>Standarddesign</vt:lpstr>
      <vt:lpstr>Title of Your Thesis</vt:lpstr>
      <vt:lpstr>Abstract</vt:lpstr>
      <vt:lpstr>Folie 3</vt:lpstr>
      <vt:lpstr>Folie 4</vt:lpstr>
      <vt:lpstr>Folie 5</vt:lpstr>
      <vt:lpstr>Folie 6</vt:lpstr>
      <vt:lpstr>Folie 7</vt:lpstr>
      <vt:lpstr>Folie 8</vt:lpstr>
      <vt:lpstr>Folie 9</vt:lpstr>
      <vt:lpstr>Folie 10</vt:lpstr>
      <vt:lpstr>Folie 11</vt:lpstr>
      <vt:lpstr>Folie 12</vt:lpstr>
    </vt:vector>
  </TitlesOfParts>
  <Company>HAW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Thesis</dc:title>
  <dc:creator>Firstname LASTNAME</dc:creator>
  <cp:lastModifiedBy>Dieter SCHOLZ</cp:lastModifiedBy>
  <cp:revision>282</cp:revision>
  <dcterms:created xsi:type="dcterms:W3CDTF">2009-10-23T14:53:16Z</dcterms:created>
  <dcterms:modified xsi:type="dcterms:W3CDTF">2021-09-21T20:07:46Z</dcterms:modified>
</cp:coreProperties>
</file>